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y="5143500" cx="9144000"/>
  <p:notesSz cx="6858000" cy="9144000"/>
  <p:embeddedFontLst>
    <p:embeddedFont>
      <p:font typeface="Proxima Nova"/>
      <p:regular r:id="rId43"/>
      <p:bold r:id="rId44"/>
      <p:italic r:id="rId45"/>
      <p:boldItalic r:id="rId46"/>
    </p:embeddedFont>
    <p:embeddedFont>
      <p:font typeface="Roboto Medium"/>
      <p:regular r:id="rId47"/>
      <p:bold r:id="rId48"/>
      <p:italic r:id="rId49"/>
      <p:boldItalic r:id="rId50"/>
    </p:embeddedFont>
    <p:embeddedFont>
      <p:font typeface="Amatic SC"/>
      <p:regular r:id="rId51"/>
      <p:bold r:id="rId52"/>
    </p:embeddedFont>
    <p:embeddedFont>
      <p:font typeface="Proxima Nova Semibold"/>
      <p:regular r:id="rId53"/>
      <p:bold r:id="rId54"/>
      <p:boldItalic r:id="rId55"/>
    </p:embeddedFont>
    <p:embeddedFont>
      <p:font typeface="Open Sans Medium"/>
      <p:regular r:id="rId56"/>
      <p:bold r:id="rId57"/>
      <p:italic r:id="rId58"/>
      <p:boldItalic r:id="rId59"/>
    </p:embeddedFont>
    <p:embeddedFont>
      <p:font typeface="Open Sans"/>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68F1E9E-2ECE-4372-A769-48780E4625BC}">
  <a:tblStyle styleId="{968F1E9E-2ECE-4372-A769-48780E4625B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ProximaNova-bold.fntdata"/><Relationship Id="rId43" Type="http://schemas.openxmlformats.org/officeDocument/2006/relationships/font" Target="fonts/ProximaNova-regular.fntdata"/><Relationship Id="rId46" Type="http://schemas.openxmlformats.org/officeDocument/2006/relationships/font" Target="fonts/ProximaNova-boldItalic.fntdata"/><Relationship Id="rId45" Type="http://schemas.openxmlformats.org/officeDocument/2006/relationships/font" Target="fonts/ProximaNova-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edium-bold.fntdata"/><Relationship Id="rId47" Type="http://schemas.openxmlformats.org/officeDocument/2006/relationships/font" Target="fonts/RobotoMedium-regular.fntdata"/><Relationship Id="rId49" Type="http://schemas.openxmlformats.org/officeDocument/2006/relationships/font" Target="fonts/RobotoMedium-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OpenSans-italic.fntdata"/><Relationship Id="rId61" Type="http://schemas.openxmlformats.org/officeDocument/2006/relationships/font" Target="fonts/OpenSans-bold.fntdata"/><Relationship Id="rId20" Type="http://schemas.openxmlformats.org/officeDocument/2006/relationships/slide" Target="slides/slide14.xml"/><Relationship Id="rId63" Type="http://schemas.openxmlformats.org/officeDocument/2006/relationships/font" Target="fonts/OpenSans-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OpenSans-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AmaticSC-regular.fntdata"/><Relationship Id="rId50" Type="http://schemas.openxmlformats.org/officeDocument/2006/relationships/font" Target="fonts/RobotoMedium-boldItalic.fntdata"/><Relationship Id="rId53" Type="http://schemas.openxmlformats.org/officeDocument/2006/relationships/font" Target="fonts/ProximaNovaSemibold-regular.fntdata"/><Relationship Id="rId52" Type="http://schemas.openxmlformats.org/officeDocument/2006/relationships/font" Target="fonts/AmaticSC-bold.fntdata"/><Relationship Id="rId11" Type="http://schemas.openxmlformats.org/officeDocument/2006/relationships/slide" Target="slides/slide5.xml"/><Relationship Id="rId55" Type="http://schemas.openxmlformats.org/officeDocument/2006/relationships/font" Target="fonts/ProximaNovaSemibold-boldItalic.fntdata"/><Relationship Id="rId10" Type="http://schemas.openxmlformats.org/officeDocument/2006/relationships/slide" Target="slides/slide4.xml"/><Relationship Id="rId54" Type="http://schemas.openxmlformats.org/officeDocument/2006/relationships/font" Target="fonts/ProximaNovaSemibold-bold.fntdata"/><Relationship Id="rId13" Type="http://schemas.openxmlformats.org/officeDocument/2006/relationships/slide" Target="slides/slide7.xml"/><Relationship Id="rId57" Type="http://schemas.openxmlformats.org/officeDocument/2006/relationships/font" Target="fonts/OpenSansMedium-bold.fntdata"/><Relationship Id="rId12" Type="http://schemas.openxmlformats.org/officeDocument/2006/relationships/slide" Target="slides/slide6.xml"/><Relationship Id="rId56" Type="http://schemas.openxmlformats.org/officeDocument/2006/relationships/font" Target="fonts/OpenSansMedium-regular.fntdata"/><Relationship Id="rId15" Type="http://schemas.openxmlformats.org/officeDocument/2006/relationships/slide" Target="slides/slide9.xml"/><Relationship Id="rId59" Type="http://schemas.openxmlformats.org/officeDocument/2006/relationships/font" Target="fonts/OpenSansMedium-boldItalic.fntdata"/><Relationship Id="rId14" Type="http://schemas.openxmlformats.org/officeDocument/2006/relationships/slide" Target="slides/slide8.xml"/><Relationship Id="rId58" Type="http://schemas.openxmlformats.org/officeDocument/2006/relationships/font" Target="fonts/OpenSansMedium-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d362d286f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d362d286f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28c08c8b1d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28c08c8b1d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28c08c8b1d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28c08c8b1d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2a88c3c84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2a88c3c84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e0b76047c2_0_176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e0b76047c2_0_176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28c08c8b1d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28c08c8b1d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28c08c8b1d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28c08c8b1d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d362d286f3_1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d362d286f3_1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e2812c4e9a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e2812c4e9a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215e4c914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215e4c914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e0b76047c2_0_8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e0b76047c2_0_8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d362d286f3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d362d286f3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e0b76047c2_0_8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e0b76047c2_0_8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e0b76047c2_0_8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e0b76047c2_0_8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e0b76047c2_0_8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e0b76047c2_0_8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e0b76047c2_0_8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e0b76047c2_0_8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5" name="Shape 645"/>
        <p:cNvGrpSpPr/>
        <p:nvPr/>
      </p:nvGrpSpPr>
      <p:grpSpPr>
        <a:xfrm>
          <a:off x="0" y="0"/>
          <a:ext cx="0" cy="0"/>
          <a:chOff x="0" y="0"/>
          <a:chExt cx="0" cy="0"/>
        </a:xfrm>
      </p:grpSpPr>
      <p:sp>
        <p:nvSpPr>
          <p:cNvPr id="646" name="Google Shape;646;g1e0b76047c2_0_9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 name="Google Shape;647;g1e0b76047c2_0_9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6" name="Shape 2846"/>
        <p:cNvGrpSpPr/>
        <p:nvPr/>
      </p:nvGrpSpPr>
      <p:grpSpPr>
        <a:xfrm>
          <a:off x="0" y="0"/>
          <a:ext cx="0" cy="0"/>
          <a:chOff x="0" y="0"/>
          <a:chExt cx="0" cy="0"/>
        </a:xfrm>
      </p:grpSpPr>
      <p:sp>
        <p:nvSpPr>
          <p:cNvPr id="2847" name="Google Shape;2847;g1e0b76047c2_0_11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8" name="Google Shape;2848;g1e0b76047c2_0_11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5" name="Shape 3265"/>
        <p:cNvGrpSpPr/>
        <p:nvPr/>
      </p:nvGrpSpPr>
      <p:grpSpPr>
        <a:xfrm>
          <a:off x="0" y="0"/>
          <a:ext cx="0" cy="0"/>
          <a:chOff x="0" y="0"/>
          <a:chExt cx="0" cy="0"/>
        </a:xfrm>
      </p:grpSpPr>
      <p:sp>
        <p:nvSpPr>
          <p:cNvPr id="3266" name="Google Shape;3266;g1e0b76047c2_0_11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7" name="Google Shape;3267;g1e0b76047c2_0_11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5" name="Shape 3435"/>
        <p:cNvGrpSpPr/>
        <p:nvPr/>
      </p:nvGrpSpPr>
      <p:grpSpPr>
        <a:xfrm>
          <a:off x="0" y="0"/>
          <a:ext cx="0" cy="0"/>
          <a:chOff x="0" y="0"/>
          <a:chExt cx="0" cy="0"/>
        </a:xfrm>
      </p:grpSpPr>
      <p:sp>
        <p:nvSpPr>
          <p:cNvPr id="3436" name="Google Shape;3436;g1e0b76047c2_0_11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7" name="Google Shape;3437;g1e0b76047c2_0_11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0" name="Shape 3840"/>
        <p:cNvGrpSpPr/>
        <p:nvPr/>
      </p:nvGrpSpPr>
      <p:grpSpPr>
        <a:xfrm>
          <a:off x="0" y="0"/>
          <a:ext cx="0" cy="0"/>
          <a:chOff x="0" y="0"/>
          <a:chExt cx="0" cy="0"/>
        </a:xfrm>
      </p:grpSpPr>
      <p:sp>
        <p:nvSpPr>
          <p:cNvPr id="3841" name="Google Shape;3841;g1e0b76047c2_0_12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2" name="Google Shape;3842;g1e0b76047c2_0_12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0" name="Shape 4220"/>
        <p:cNvGrpSpPr/>
        <p:nvPr/>
      </p:nvGrpSpPr>
      <p:grpSpPr>
        <a:xfrm>
          <a:off x="0" y="0"/>
          <a:ext cx="0" cy="0"/>
          <a:chOff x="0" y="0"/>
          <a:chExt cx="0" cy="0"/>
        </a:xfrm>
      </p:grpSpPr>
      <p:sp>
        <p:nvSpPr>
          <p:cNvPr id="4221" name="Google Shape;4221;g1e0b76047c2_0_12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2" name="Google Shape;4222;g1e0b76047c2_0_12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d362d286f3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d362d286f3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6" name="Shape 4646"/>
        <p:cNvGrpSpPr/>
        <p:nvPr/>
      </p:nvGrpSpPr>
      <p:grpSpPr>
        <a:xfrm>
          <a:off x="0" y="0"/>
          <a:ext cx="0" cy="0"/>
          <a:chOff x="0" y="0"/>
          <a:chExt cx="0" cy="0"/>
        </a:xfrm>
      </p:grpSpPr>
      <p:sp>
        <p:nvSpPr>
          <p:cNvPr id="4647" name="Google Shape;4647;g1e0b76047c2_0_13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8" name="Google Shape;4648;g1e0b76047c2_0_13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7" name="Shape 5007"/>
        <p:cNvGrpSpPr/>
        <p:nvPr/>
      </p:nvGrpSpPr>
      <p:grpSpPr>
        <a:xfrm>
          <a:off x="0" y="0"/>
          <a:ext cx="0" cy="0"/>
          <a:chOff x="0" y="0"/>
          <a:chExt cx="0" cy="0"/>
        </a:xfrm>
      </p:grpSpPr>
      <p:sp>
        <p:nvSpPr>
          <p:cNvPr id="5008" name="Google Shape;5008;g1e0b76047c2_0_13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9" name="Google Shape;5009;g1e0b76047c2_0_13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7" name="Shape 5517"/>
        <p:cNvGrpSpPr/>
        <p:nvPr/>
      </p:nvGrpSpPr>
      <p:grpSpPr>
        <a:xfrm>
          <a:off x="0" y="0"/>
          <a:ext cx="0" cy="0"/>
          <a:chOff x="0" y="0"/>
          <a:chExt cx="0" cy="0"/>
        </a:xfrm>
      </p:grpSpPr>
      <p:sp>
        <p:nvSpPr>
          <p:cNvPr id="5518" name="Google Shape;5518;g1e0b76047c2_0_140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9" name="Google Shape;5519;g1e0b76047c2_0_140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7" name="Shape 6137"/>
        <p:cNvGrpSpPr/>
        <p:nvPr/>
      </p:nvGrpSpPr>
      <p:grpSpPr>
        <a:xfrm>
          <a:off x="0" y="0"/>
          <a:ext cx="0" cy="0"/>
          <a:chOff x="0" y="0"/>
          <a:chExt cx="0" cy="0"/>
        </a:xfrm>
      </p:grpSpPr>
      <p:sp>
        <p:nvSpPr>
          <p:cNvPr id="6138" name="Google Shape;6138;g1e0b76047c2_0_14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9" name="Google Shape;6139;g1e0b76047c2_0_14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1" name="Shape 6731"/>
        <p:cNvGrpSpPr/>
        <p:nvPr/>
      </p:nvGrpSpPr>
      <p:grpSpPr>
        <a:xfrm>
          <a:off x="0" y="0"/>
          <a:ext cx="0" cy="0"/>
          <a:chOff x="0" y="0"/>
          <a:chExt cx="0" cy="0"/>
        </a:xfrm>
      </p:grpSpPr>
      <p:sp>
        <p:nvSpPr>
          <p:cNvPr id="6732" name="Google Shape;6732;g1e0b76047c2_0_15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3" name="Google Shape;6733;g1e0b76047c2_0_15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2" name="Shape 7052"/>
        <p:cNvGrpSpPr/>
        <p:nvPr/>
      </p:nvGrpSpPr>
      <p:grpSpPr>
        <a:xfrm>
          <a:off x="0" y="0"/>
          <a:ext cx="0" cy="0"/>
          <a:chOff x="0" y="0"/>
          <a:chExt cx="0" cy="0"/>
        </a:xfrm>
      </p:grpSpPr>
      <p:sp>
        <p:nvSpPr>
          <p:cNvPr id="7053" name="Google Shape;7053;g1e0b76047c2_0_155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4" name="Google Shape;7054;g1e0b76047c2_0_155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60" name="Shape 7360"/>
        <p:cNvGrpSpPr/>
        <p:nvPr/>
      </p:nvGrpSpPr>
      <p:grpSpPr>
        <a:xfrm>
          <a:off x="0" y="0"/>
          <a:ext cx="0" cy="0"/>
          <a:chOff x="0" y="0"/>
          <a:chExt cx="0" cy="0"/>
        </a:xfrm>
      </p:grpSpPr>
      <p:sp>
        <p:nvSpPr>
          <p:cNvPr id="7361" name="Google Shape;7361;g1e0b76047c2_0_17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62" name="Google Shape;7362;g1e0b76047c2_0_17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d362d286f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d362d286f3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28c08c8b1d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28c08c8b1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28c08c8b1d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28c08c8b1d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ecc7082a3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ecc7082a3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28c08c8b1d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28c08c8b1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d362d286f3_1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d362d286f3_1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8" name="Shape 8"/>
        <p:cNvGrpSpPr/>
        <p:nvPr/>
      </p:nvGrpSpPr>
      <p:grpSpPr>
        <a:xfrm>
          <a:off x="0" y="0"/>
          <a:ext cx="0" cy="0"/>
          <a:chOff x="0" y="0"/>
          <a:chExt cx="0" cy="0"/>
        </a:xfrm>
      </p:grpSpPr>
      <p:sp>
        <p:nvSpPr>
          <p:cNvPr id="9" name="Google Shape;9;p2"/>
          <p:cNvSpPr/>
          <p:nvPr/>
        </p:nvSpPr>
        <p:spPr>
          <a:xfrm>
            <a:off x="0" y="-29100"/>
            <a:ext cx="1849800" cy="5172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4464000" y="682500"/>
            <a:ext cx="3960000" cy="37785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p:nvPr>
            <p:ph idx="2" type="pic"/>
          </p:nvPr>
        </p:nvSpPr>
        <p:spPr>
          <a:xfrm>
            <a:off x="219672" y="243150"/>
            <a:ext cx="3587400" cy="46824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lt1"/>
        </a:solidFill>
      </p:bgPr>
    </p:bg>
    <p:spTree>
      <p:nvGrpSpPr>
        <p:cNvPr id="50" name="Shape 50"/>
        <p:cNvGrpSpPr/>
        <p:nvPr/>
      </p:nvGrpSpPr>
      <p:grpSpPr>
        <a:xfrm>
          <a:off x="0" y="0"/>
          <a:ext cx="0" cy="0"/>
          <a:chOff x="0" y="0"/>
          <a:chExt cx="0" cy="0"/>
        </a:xfrm>
      </p:grpSpPr>
      <p:sp>
        <p:nvSpPr>
          <p:cNvPr id="51" name="Google Shape;51;p11"/>
          <p:cNvSpPr txBox="1"/>
          <p:nvPr>
            <p:ph hasCustomPrompt="1" type="title"/>
          </p:nvPr>
        </p:nvSpPr>
        <p:spPr>
          <a:xfrm>
            <a:off x="2330600" y="1558475"/>
            <a:ext cx="6093300" cy="15111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10000"/>
            </a:lvl1pPr>
            <a:lvl2pPr lvl="1">
              <a:spcBef>
                <a:spcPts val="0"/>
              </a:spcBef>
              <a:spcAft>
                <a:spcPts val="0"/>
              </a:spcAft>
              <a:buSzPts val="9600"/>
              <a:buNone/>
              <a:defRPr sz="9600"/>
            </a:lvl2pPr>
            <a:lvl3pPr lvl="2">
              <a:spcBef>
                <a:spcPts val="0"/>
              </a:spcBef>
              <a:spcAft>
                <a:spcPts val="0"/>
              </a:spcAft>
              <a:buSzPts val="9600"/>
              <a:buNone/>
              <a:defRPr sz="9600"/>
            </a:lvl3pPr>
            <a:lvl4pPr lvl="3">
              <a:spcBef>
                <a:spcPts val="0"/>
              </a:spcBef>
              <a:spcAft>
                <a:spcPts val="0"/>
              </a:spcAft>
              <a:buSzPts val="9600"/>
              <a:buNone/>
              <a:defRPr sz="9600"/>
            </a:lvl4pPr>
            <a:lvl5pPr lvl="4">
              <a:spcBef>
                <a:spcPts val="0"/>
              </a:spcBef>
              <a:spcAft>
                <a:spcPts val="0"/>
              </a:spcAft>
              <a:buSzPts val="9600"/>
              <a:buNone/>
              <a:defRPr sz="9600"/>
            </a:lvl5pPr>
            <a:lvl6pPr lvl="5">
              <a:spcBef>
                <a:spcPts val="0"/>
              </a:spcBef>
              <a:spcAft>
                <a:spcPts val="0"/>
              </a:spcAft>
              <a:buSzPts val="9600"/>
              <a:buNone/>
              <a:defRPr sz="9600"/>
            </a:lvl6pPr>
            <a:lvl7pPr lvl="6">
              <a:spcBef>
                <a:spcPts val="0"/>
              </a:spcBef>
              <a:spcAft>
                <a:spcPts val="0"/>
              </a:spcAft>
              <a:buSzPts val="9600"/>
              <a:buNone/>
              <a:defRPr sz="9600"/>
            </a:lvl7pPr>
            <a:lvl8pPr lvl="7">
              <a:spcBef>
                <a:spcPts val="0"/>
              </a:spcBef>
              <a:spcAft>
                <a:spcPts val="0"/>
              </a:spcAft>
              <a:buSzPts val="9600"/>
              <a:buNone/>
              <a:defRPr sz="9600"/>
            </a:lvl8pPr>
            <a:lvl9pPr lvl="8">
              <a:spcBef>
                <a:spcPts val="0"/>
              </a:spcBef>
              <a:spcAft>
                <a:spcPts val="0"/>
              </a:spcAft>
              <a:buSzPts val="9600"/>
              <a:buNone/>
              <a:defRPr sz="9600"/>
            </a:lvl9pPr>
          </a:lstStyle>
          <a:p>
            <a:r>
              <a:t>xx%</a:t>
            </a:r>
          </a:p>
        </p:txBody>
      </p:sp>
      <p:sp>
        <p:nvSpPr>
          <p:cNvPr id="52" name="Google Shape;52;p11"/>
          <p:cNvSpPr txBox="1"/>
          <p:nvPr>
            <p:ph idx="1" type="subTitle"/>
          </p:nvPr>
        </p:nvSpPr>
        <p:spPr>
          <a:xfrm>
            <a:off x="2330600" y="3069625"/>
            <a:ext cx="52011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53" name="Google Shape;53;p11"/>
          <p:cNvSpPr/>
          <p:nvPr/>
        </p:nvSpPr>
        <p:spPr>
          <a:xfrm>
            <a:off x="0" y="-14550"/>
            <a:ext cx="1849800" cy="5172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TITLE_AND_BODY_1">
    <p:spTree>
      <p:nvGrpSpPr>
        <p:cNvPr id="55" name="Shape 55"/>
        <p:cNvGrpSpPr/>
        <p:nvPr/>
      </p:nvGrpSpPr>
      <p:grpSpPr>
        <a:xfrm>
          <a:off x="0" y="0"/>
          <a:ext cx="0" cy="0"/>
          <a:chOff x="0" y="0"/>
          <a:chExt cx="0" cy="0"/>
        </a:xfrm>
      </p:grpSpPr>
      <p:sp>
        <p:nvSpPr>
          <p:cNvPr id="56" name="Google Shape;56;p13"/>
          <p:cNvSpPr txBox="1"/>
          <p:nvPr>
            <p:ph type="title"/>
          </p:nvPr>
        </p:nvSpPr>
        <p:spPr>
          <a:xfrm>
            <a:off x="720000" y="860755"/>
            <a:ext cx="7704000" cy="540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7" name="Google Shape;57;p13"/>
          <p:cNvSpPr txBox="1"/>
          <p:nvPr>
            <p:ph idx="1" type="body"/>
          </p:nvPr>
        </p:nvSpPr>
        <p:spPr>
          <a:xfrm>
            <a:off x="720000" y="1714800"/>
            <a:ext cx="7704000" cy="2888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dk2"/>
              </a:buClr>
              <a:buSzPts val="1400"/>
              <a:buAutoNum type="arabicPeriod"/>
              <a:defRPr/>
            </a:lvl1pPr>
            <a:lvl2pPr indent="-317500" lvl="1" marL="914400" rtl="0">
              <a:lnSpc>
                <a:spcPct val="115000"/>
              </a:lnSpc>
              <a:spcBef>
                <a:spcPts val="0"/>
              </a:spcBef>
              <a:spcAft>
                <a:spcPts val="0"/>
              </a:spcAft>
              <a:buClr>
                <a:srgbClr val="000000"/>
              </a:buClr>
              <a:buSzPts val="1400"/>
              <a:buFont typeface="Arial"/>
              <a:buAutoNum type="alphaLcPeriod"/>
              <a:defRPr/>
            </a:lvl2pPr>
            <a:lvl3pPr indent="-317500" lvl="2" marL="1371600" rtl="0">
              <a:lnSpc>
                <a:spcPct val="115000"/>
              </a:lnSpc>
              <a:spcBef>
                <a:spcPts val="0"/>
              </a:spcBef>
              <a:spcAft>
                <a:spcPts val="0"/>
              </a:spcAft>
              <a:buClr>
                <a:srgbClr val="000000"/>
              </a:buClr>
              <a:buSzPts val="1400"/>
              <a:buFont typeface="Arial"/>
              <a:buAutoNum type="romanLcPeriod"/>
              <a:defRPr/>
            </a:lvl3pPr>
            <a:lvl4pPr indent="-317500" lvl="3" marL="1828800" rtl="0">
              <a:lnSpc>
                <a:spcPct val="115000"/>
              </a:lnSpc>
              <a:spcBef>
                <a:spcPts val="0"/>
              </a:spcBef>
              <a:spcAft>
                <a:spcPts val="0"/>
              </a:spcAft>
              <a:buClr>
                <a:srgbClr val="000000"/>
              </a:buClr>
              <a:buSzPts val="1400"/>
              <a:buFont typeface="Arial"/>
              <a:buAutoNum type="arabicPeriod"/>
              <a:defRPr/>
            </a:lvl4pPr>
            <a:lvl5pPr indent="-317500" lvl="4" marL="2286000" rtl="0">
              <a:lnSpc>
                <a:spcPct val="115000"/>
              </a:lnSpc>
              <a:spcBef>
                <a:spcPts val="0"/>
              </a:spcBef>
              <a:spcAft>
                <a:spcPts val="0"/>
              </a:spcAft>
              <a:buClr>
                <a:srgbClr val="000000"/>
              </a:buClr>
              <a:buSzPts val="1400"/>
              <a:buFont typeface="Arial"/>
              <a:buAutoNum type="alphaLcPeriod"/>
              <a:defRPr/>
            </a:lvl5pPr>
            <a:lvl6pPr indent="-317500" lvl="5" marL="2743200" rtl="0">
              <a:lnSpc>
                <a:spcPct val="115000"/>
              </a:lnSpc>
              <a:spcBef>
                <a:spcPts val="0"/>
              </a:spcBef>
              <a:spcAft>
                <a:spcPts val="0"/>
              </a:spcAft>
              <a:buClr>
                <a:srgbClr val="000000"/>
              </a:buClr>
              <a:buSzPts val="1400"/>
              <a:buFont typeface="Arial"/>
              <a:buAutoNum type="romanLcPeriod"/>
              <a:defRPr/>
            </a:lvl6pPr>
            <a:lvl7pPr indent="-317500" lvl="6" marL="3200400" rtl="0">
              <a:lnSpc>
                <a:spcPct val="115000"/>
              </a:lnSpc>
              <a:spcBef>
                <a:spcPts val="0"/>
              </a:spcBef>
              <a:spcAft>
                <a:spcPts val="0"/>
              </a:spcAft>
              <a:buClr>
                <a:srgbClr val="000000"/>
              </a:buClr>
              <a:buSzPts val="1400"/>
              <a:buFont typeface="Arial"/>
              <a:buAutoNum type="arabicPeriod"/>
              <a:defRPr/>
            </a:lvl7pPr>
            <a:lvl8pPr indent="-317500" lvl="7" marL="3657600" rtl="0">
              <a:lnSpc>
                <a:spcPct val="115000"/>
              </a:lnSpc>
              <a:spcBef>
                <a:spcPts val="0"/>
              </a:spcBef>
              <a:spcAft>
                <a:spcPts val="0"/>
              </a:spcAft>
              <a:buClr>
                <a:srgbClr val="000000"/>
              </a:buClr>
              <a:buSzPts val="1400"/>
              <a:buFont typeface="Arial"/>
              <a:buAutoNum type="alphaLcPeriod"/>
              <a:defRPr/>
            </a:lvl8pPr>
            <a:lvl9pPr indent="-317500" lvl="8" marL="4114800" rtl="0">
              <a:lnSpc>
                <a:spcPct val="115000"/>
              </a:lnSpc>
              <a:spcBef>
                <a:spcPts val="0"/>
              </a:spcBef>
              <a:spcAft>
                <a:spcPts val="0"/>
              </a:spcAft>
              <a:buClr>
                <a:srgbClr val="000000"/>
              </a:buClr>
              <a:buSzPts val="1400"/>
              <a:buFont typeface="Arial"/>
              <a:buAutoNum type="romanLcPeriod"/>
              <a:defRPr/>
            </a:lvl9pPr>
          </a:lstStyle>
          <a:p/>
        </p:txBody>
      </p:sp>
      <p:sp>
        <p:nvSpPr>
          <p:cNvPr id="58" name="Google Shape;58;p13"/>
          <p:cNvSpPr/>
          <p:nvPr/>
        </p:nvSpPr>
        <p:spPr>
          <a:xfrm flipH="1">
            <a:off x="0" y="0"/>
            <a:ext cx="91440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flipH="1">
            <a:off x="360011"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60" name="Shape 60"/>
        <p:cNvGrpSpPr/>
        <p:nvPr/>
      </p:nvGrpSpPr>
      <p:grpSpPr>
        <a:xfrm>
          <a:off x="0" y="0"/>
          <a:ext cx="0" cy="0"/>
          <a:chOff x="0" y="0"/>
          <a:chExt cx="0" cy="0"/>
        </a:xfrm>
      </p:grpSpPr>
      <p:sp>
        <p:nvSpPr>
          <p:cNvPr id="61" name="Google Shape;61;p14"/>
          <p:cNvSpPr txBox="1"/>
          <p:nvPr>
            <p:ph type="title"/>
          </p:nvPr>
        </p:nvSpPr>
        <p:spPr>
          <a:xfrm>
            <a:off x="720000" y="859500"/>
            <a:ext cx="7704000" cy="900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2" name="Google Shape;62;p14"/>
          <p:cNvSpPr/>
          <p:nvPr/>
        </p:nvSpPr>
        <p:spPr>
          <a:xfrm flipH="1">
            <a:off x="0" y="0"/>
            <a:ext cx="91440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p:nvPr/>
        </p:nvSpPr>
        <p:spPr>
          <a:xfrm flipH="1">
            <a:off x="8064011"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lt1"/>
        </a:solidFill>
      </p:bgPr>
    </p:bg>
    <p:spTree>
      <p:nvGrpSpPr>
        <p:cNvPr id="64" name="Shape 64"/>
        <p:cNvGrpSpPr/>
        <p:nvPr/>
      </p:nvGrpSpPr>
      <p:grpSpPr>
        <a:xfrm>
          <a:off x="0" y="0"/>
          <a:ext cx="0" cy="0"/>
          <a:chOff x="0" y="0"/>
          <a:chExt cx="0" cy="0"/>
        </a:xfrm>
      </p:grpSpPr>
      <p:sp>
        <p:nvSpPr>
          <p:cNvPr id="65" name="Google Shape;65;p15"/>
          <p:cNvSpPr/>
          <p:nvPr/>
        </p:nvSpPr>
        <p:spPr>
          <a:xfrm>
            <a:off x="7483275" y="0"/>
            <a:ext cx="16608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5"/>
          <p:cNvSpPr txBox="1"/>
          <p:nvPr>
            <p:ph type="title"/>
          </p:nvPr>
        </p:nvSpPr>
        <p:spPr>
          <a:xfrm>
            <a:off x="720000" y="3163500"/>
            <a:ext cx="5545800" cy="14400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0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67" name="Google Shape;67;p15"/>
          <p:cNvSpPr txBox="1"/>
          <p:nvPr>
            <p:ph hasCustomPrompt="1" idx="2" type="title"/>
          </p:nvPr>
        </p:nvSpPr>
        <p:spPr>
          <a:xfrm>
            <a:off x="6444000" y="540000"/>
            <a:ext cx="1980000" cy="24264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6000"/>
              <a:buNone/>
              <a:defRPr sz="10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8" name="Google Shape;68;p15"/>
          <p:cNvSpPr/>
          <p:nvPr>
            <p:ph idx="3" type="pic"/>
          </p:nvPr>
        </p:nvSpPr>
        <p:spPr>
          <a:xfrm>
            <a:off x="720000" y="540000"/>
            <a:ext cx="5545800" cy="24264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solidFill>
          <a:schemeClr val="lt1"/>
        </a:solidFill>
      </p:bgPr>
    </p:bg>
    <p:spTree>
      <p:nvGrpSpPr>
        <p:cNvPr id="69" name="Shape 69"/>
        <p:cNvGrpSpPr/>
        <p:nvPr/>
      </p:nvGrpSpPr>
      <p:grpSpPr>
        <a:xfrm>
          <a:off x="0" y="0"/>
          <a:ext cx="0" cy="0"/>
          <a:chOff x="0" y="0"/>
          <a:chExt cx="0" cy="0"/>
        </a:xfrm>
      </p:grpSpPr>
      <p:sp>
        <p:nvSpPr>
          <p:cNvPr id="70" name="Google Shape;70;p16"/>
          <p:cNvSpPr/>
          <p:nvPr/>
        </p:nvSpPr>
        <p:spPr>
          <a:xfrm>
            <a:off x="0" y="-29100"/>
            <a:ext cx="1849800" cy="5172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6"/>
          <p:cNvSpPr txBox="1"/>
          <p:nvPr>
            <p:ph type="title"/>
          </p:nvPr>
        </p:nvSpPr>
        <p:spPr>
          <a:xfrm>
            <a:off x="2878200" y="2731500"/>
            <a:ext cx="5545800" cy="18720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2" name="Google Shape;72;p16"/>
          <p:cNvSpPr txBox="1"/>
          <p:nvPr>
            <p:ph hasCustomPrompt="1" idx="2" type="title"/>
          </p:nvPr>
        </p:nvSpPr>
        <p:spPr>
          <a:xfrm>
            <a:off x="720000" y="540000"/>
            <a:ext cx="1980000" cy="20319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6000"/>
              <a:buNone/>
              <a:defRPr sz="10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3" name="Google Shape;73;p16"/>
          <p:cNvSpPr/>
          <p:nvPr>
            <p:ph idx="3" type="pic"/>
          </p:nvPr>
        </p:nvSpPr>
        <p:spPr>
          <a:xfrm>
            <a:off x="2878200" y="540000"/>
            <a:ext cx="5545800" cy="20319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4" name="Shape 74"/>
        <p:cNvGrpSpPr/>
        <p:nvPr/>
      </p:nvGrpSpPr>
      <p:grpSpPr>
        <a:xfrm>
          <a:off x="0" y="0"/>
          <a:ext cx="0" cy="0"/>
          <a:chOff x="0" y="0"/>
          <a:chExt cx="0" cy="0"/>
        </a:xfrm>
      </p:grpSpPr>
      <p:sp>
        <p:nvSpPr>
          <p:cNvPr id="75" name="Google Shape;75;p17"/>
          <p:cNvSpPr txBox="1"/>
          <p:nvPr>
            <p:ph type="title"/>
          </p:nvPr>
        </p:nvSpPr>
        <p:spPr>
          <a:xfrm>
            <a:off x="1620005" y="1453143"/>
            <a:ext cx="4680000" cy="648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6" name="Google Shape;76;p17"/>
          <p:cNvSpPr txBox="1"/>
          <p:nvPr>
            <p:ph hasCustomPrompt="1" idx="2" type="title"/>
          </p:nvPr>
        </p:nvSpPr>
        <p:spPr>
          <a:xfrm>
            <a:off x="719998" y="1453143"/>
            <a:ext cx="900000" cy="648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7"/>
          <p:cNvSpPr txBox="1"/>
          <p:nvPr>
            <p:ph idx="3" type="title"/>
          </p:nvPr>
        </p:nvSpPr>
        <p:spPr>
          <a:xfrm>
            <a:off x="1619999" y="2287266"/>
            <a:ext cx="4680000" cy="648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7"/>
          <p:cNvSpPr txBox="1"/>
          <p:nvPr>
            <p:ph hasCustomPrompt="1" idx="4" type="title"/>
          </p:nvPr>
        </p:nvSpPr>
        <p:spPr>
          <a:xfrm>
            <a:off x="719996" y="2287266"/>
            <a:ext cx="900000" cy="648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7"/>
          <p:cNvSpPr txBox="1"/>
          <p:nvPr>
            <p:ph idx="5" type="title"/>
          </p:nvPr>
        </p:nvSpPr>
        <p:spPr>
          <a:xfrm>
            <a:off x="1620005" y="3121388"/>
            <a:ext cx="4680000" cy="648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0" name="Google Shape;80;p17"/>
          <p:cNvSpPr txBox="1"/>
          <p:nvPr>
            <p:ph hasCustomPrompt="1" idx="6" type="title"/>
          </p:nvPr>
        </p:nvSpPr>
        <p:spPr>
          <a:xfrm>
            <a:off x="719998" y="3121388"/>
            <a:ext cx="900000" cy="648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7"/>
          <p:cNvSpPr txBox="1"/>
          <p:nvPr>
            <p:ph idx="7" type="title"/>
          </p:nvPr>
        </p:nvSpPr>
        <p:spPr>
          <a:xfrm>
            <a:off x="1619999" y="3955511"/>
            <a:ext cx="4680000" cy="648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2" name="Google Shape;82;p17"/>
          <p:cNvSpPr txBox="1"/>
          <p:nvPr>
            <p:ph hasCustomPrompt="1" idx="8" type="title"/>
          </p:nvPr>
        </p:nvSpPr>
        <p:spPr>
          <a:xfrm>
            <a:off x="719996" y="3955511"/>
            <a:ext cx="900000" cy="648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7"/>
          <p:cNvSpPr txBox="1"/>
          <p:nvPr>
            <p:ph idx="9" type="title"/>
          </p:nvPr>
        </p:nvSpPr>
        <p:spPr>
          <a:xfrm>
            <a:off x="720000" y="540010"/>
            <a:ext cx="5580000" cy="540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4" name="Google Shape;84;p17"/>
          <p:cNvSpPr/>
          <p:nvPr/>
        </p:nvSpPr>
        <p:spPr>
          <a:xfrm>
            <a:off x="7704000" y="0"/>
            <a:ext cx="1440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7"/>
          <p:cNvSpPr/>
          <p:nvPr/>
        </p:nvSpPr>
        <p:spPr>
          <a:xfrm>
            <a:off x="7170353" y="1135141"/>
            <a:ext cx="1080000" cy="108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86" name="Shape 86"/>
        <p:cNvGrpSpPr/>
        <p:nvPr/>
      </p:nvGrpSpPr>
      <p:grpSpPr>
        <a:xfrm>
          <a:off x="0" y="0"/>
          <a:ext cx="0" cy="0"/>
          <a:chOff x="0" y="0"/>
          <a:chExt cx="0" cy="0"/>
        </a:xfrm>
      </p:grpSpPr>
      <p:sp>
        <p:nvSpPr>
          <p:cNvPr id="87" name="Google Shape;87;p18"/>
          <p:cNvSpPr txBox="1"/>
          <p:nvPr>
            <p:ph type="title"/>
          </p:nvPr>
        </p:nvSpPr>
        <p:spPr>
          <a:xfrm>
            <a:off x="1991499" y="1809750"/>
            <a:ext cx="24426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88" name="Google Shape;88;p18"/>
          <p:cNvSpPr txBox="1"/>
          <p:nvPr>
            <p:ph idx="1" type="subTitle"/>
          </p:nvPr>
        </p:nvSpPr>
        <p:spPr>
          <a:xfrm>
            <a:off x="719966" y="3919500"/>
            <a:ext cx="7704000" cy="684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9" name="Google Shape;89;p18"/>
          <p:cNvSpPr txBox="1"/>
          <p:nvPr>
            <p:ph idx="2" type="title"/>
          </p:nvPr>
        </p:nvSpPr>
        <p:spPr>
          <a:xfrm>
            <a:off x="1991496" y="2774950"/>
            <a:ext cx="2442600" cy="7452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0" name="Google Shape;90;p18"/>
          <p:cNvSpPr txBox="1"/>
          <p:nvPr>
            <p:ph idx="3" type="title"/>
          </p:nvPr>
        </p:nvSpPr>
        <p:spPr>
          <a:xfrm>
            <a:off x="5190346" y="2774950"/>
            <a:ext cx="2442600" cy="7452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1" name="Google Shape;91;p18"/>
          <p:cNvSpPr txBox="1"/>
          <p:nvPr>
            <p:ph idx="4" type="title"/>
          </p:nvPr>
        </p:nvSpPr>
        <p:spPr>
          <a:xfrm>
            <a:off x="5190342" y="1809750"/>
            <a:ext cx="2442600" cy="457200"/>
          </a:xfrm>
          <a:prstGeom prst="rect">
            <a:avLst/>
          </a:prstGeom>
        </p:spPr>
        <p:txBody>
          <a:bodyPr anchorCtr="0" anchor="t"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92" name="Google Shape;92;p18"/>
          <p:cNvSpPr txBox="1"/>
          <p:nvPr>
            <p:ph idx="5" type="subTitle"/>
          </p:nvPr>
        </p:nvSpPr>
        <p:spPr>
          <a:xfrm>
            <a:off x="719966" y="1029059"/>
            <a:ext cx="7704000" cy="43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3" name="Google Shape;93;p18"/>
          <p:cNvSpPr/>
          <p:nvPr/>
        </p:nvSpPr>
        <p:spPr>
          <a:xfrm>
            <a:off x="0" y="0"/>
            <a:ext cx="91440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8"/>
          <p:cNvSpPr/>
          <p:nvPr/>
        </p:nvSpPr>
        <p:spPr>
          <a:xfrm>
            <a:off x="8063989"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lt1"/>
        </a:solidFill>
      </p:bgPr>
    </p:bg>
    <p:spTree>
      <p:nvGrpSpPr>
        <p:cNvPr id="95" name="Shape 95"/>
        <p:cNvGrpSpPr/>
        <p:nvPr/>
      </p:nvGrpSpPr>
      <p:grpSpPr>
        <a:xfrm>
          <a:off x="0" y="0"/>
          <a:ext cx="0" cy="0"/>
          <a:chOff x="0" y="0"/>
          <a:chExt cx="0" cy="0"/>
        </a:xfrm>
      </p:grpSpPr>
      <p:sp>
        <p:nvSpPr>
          <p:cNvPr id="96" name="Google Shape;96;p19"/>
          <p:cNvSpPr txBox="1"/>
          <p:nvPr>
            <p:ph type="ctrTitle"/>
          </p:nvPr>
        </p:nvSpPr>
        <p:spPr>
          <a:xfrm>
            <a:off x="2425075" y="540000"/>
            <a:ext cx="4284000" cy="12132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7" name="Google Shape;97;p19"/>
          <p:cNvSpPr txBox="1"/>
          <p:nvPr>
            <p:ph idx="1" type="subTitle"/>
          </p:nvPr>
        </p:nvSpPr>
        <p:spPr>
          <a:xfrm>
            <a:off x="2425075" y="1614000"/>
            <a:ext cx="4293900" cy="118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98" name="Google Shape;98;p19"/>
          <p:cNvSpPr/>
          <p:nvPr/>
        </p:nvSpPr>
        <p:spPr>
          <a:xfrm>
            <a:off x="0" y="0"/>
            <a:ext cx="1440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9"/>
          <p:cNvSpPr/>
          <p:nvPr/>
        </p:nvSpPr>
        <p:spPr>
          <a:xfrm>
            <a:off x="898628" y="539991"/>
            <a:ext cx="1080000" cy="108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9"/>
          <p:cNvSpPr txBox="1"/>
          <p:nvPr/>
        </p:nvSpPr>
        <p:spPr>
          <a:xfrm>
            <a:off x="2425075" y="3750600"/>
            <a:ext cx="5400000" cy="4929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Open Sans Medium"/>
                <a:ea typeface="Open Sans Medium"/>
                <a:cs typeface="Open Sans Medium"/>
                <a:sym typeface="Open Sans Medium"/>
              </a:rPr>
              <a:t>CREDITS: This presentation template was created by </a:t>
            </a:r>
            <a:r>
              <a:rPr b="1" lang="en" sz="1000">
                <a:solidFill>
                  <a:schemeClr val="dk1"/>
                </a:solidFill>
                <a:latin typeface="Open Sans"/>
                <a:ea typeface="Open Sans"/>
                <a:cs typeface="Open Sans"/>
                <a:sym typeface="Open Sans"/>
              </a:rPr>
              <a:t>Slidesgo</a:t>
            </a:r>
            <a:r>
              <a:rPr lang="en" sz="1000">
                <a:solidFill>
                  <a:schemeClr val="dk1"/>
                </a:solidFill>
                <a:latin typeface="Open Sans Medium"/>
                <a:ea typeface="Open Sans Medium"/>
                <a:cs typeface="Open Sans Medium"/>
                <a:sym typeface="Open Sans Medium"/>
              </a:rPr>
              <a:t> and includes icons by </a:t>
            </a:r>
            <a:r>
              <a:rPr b="1" lang="en" sz="1000">
                <a:solidFill>
                  <a:schemeClr val="dk1"/>
                </a:solidFill>
                <a:latin typeface="Open Sans"/>
                <a:ea typeface="Open Sans"/>
                <a:cs typeface="Open Sans"/>
                <a:sym typeface="Open Sans"/>
              </a:rPr>
              <a:t>Flaticon</a:t>
            </a:r>
            <a:r>
              <a:rPr lang="en" sz="1000">
                <a:solidFill>
                  <a:schemeClr val="dk1"/>
                </a:solidFill>
                <a:latin typeface="Open Sans Medium"/>
                <a:ea typeface="Open Sans Medium"/>
                <a:cs typeface="Open Sans Medium"/>
                <a:sym typeface="Open Sans Medium"/>
              </a:rPr>
              <a:t>, infographics &amp; images by </a:t>
            </a:r>
            <a:r>
              <a:rPr b="1" lang="en" sz="1000">
                <a:solidFill>
                  <a:schemeClr val="dk1"/>
                </a:solidFill>
                <a:latin typeface="Open Sans"/>
                <a:ea typeface="Open Sans"/>
                <a:cs typeface="Open Sans"/>
                <a:sym typeface="Open Sans"/>
              </a:rPr>
              <a:t>Freepik </a:t>
            </a:r>
            <a:r>
              <a:rPr lang="en" sz="1000">
                <a:solidFill>
                  <a:schemeClr val="dk1"/>
                </a:solidFill>
                <a:latin typeface="Open Sans Medium"/>
                <a:ea typeface="Open Sans Medium"/>
                <a:cs typeface="Open Sans Medium"/>
                <a:sym typeface="Open Sans Medium"/>
              </a:rPr>
              <a:t>and content by </a:t>
            </a:r>
            <a:r>
              <a:rPr b="1" lang="en" sz="1000">
                <a:solidFill>
                  <a:schemeClr val="dk1"/>
                </a:solidFill>
                <a:latin typeface="Open Sans"/>
                <a:ea typeface="Open Sans"/>
                <a:cs typeface="Open Sans"/>
                <a:sym typeface="Open Sans"/>
              </a:rPr>
              <a:t>Sandra Medina</a:t>
            </a:r>
            <a:endParaRPr b="1" sz="1000">
              <a:solidFill>
                <a:schemeClr val="dk1"/>
              </a:solidFill>
              <a:latin typeface="Open Sans"/>
              <a:ea typeface="Open Sans"/>
              <a:cs typeface="Open Sans"/>
              <a:sym typeface="Open San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01" name="Shape 101"/>
        <p:cNvGrpSpPr/>
        <p:nvPr/>
      </p:nvGrpSpPr>
      <p:grpSpPr>
        <a:xfrm>
          <a:off x="0" y="0"/>
          <a:ext cx="0" cy="0"/>
          <a:chOff x="0" y="0"/>
          <a:chExt cx="0" cy="0"/>
        </a:xfrm>
      </p:grpSpPr>
      <p:sp>
        <p:nvSpPr>
          <p:cNvPr id="102" name="Google Shape;102;p20"/>
          <p:cNvSpPr/>
          <p:nvPr/>
        </p:nvSpPr>
        <p:spPr>
          <a:xfrm>
            <a:off x="0" y="0"/>
            <a:ext cx="91440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0"/>
          <p:cNvSpPr/>
          <p:nvPr/>
        </p:nvSpPr>
        <p:spPr>
          <a:xfrm>
            <a:off x="359989"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12" name="Shape 12"/>
        <p:cNvGrpSpPr/>
        <p:nvPr/>
      </p:nvGrpSpPr>
      <p:grpSpPr>
        <a:xfrm>
          <a:off x="0" y="0"/>
          <a:ext cx="0" cy="0"/>
          <a:chOff x="0" y="0"/>
          <a:chExt cx="0" cy="0"/>
        </a:xfrm>
      </p:grpSpPr>
      <p:sp>
        <p:nvSpPr>
          <p:cNvPr id="13" name="Google Shape;13;p3"/>
          <p:cNvSpPr/>
          <p:nvPr/>
        </p:nvSpPr>
        <p:spPr>
          <a:xfrm>
            <a:off x="0" y="0"/>
            <a:ext cx="16608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title"/>
          </p:nvPr>
        </p:nvSpPr>
        <p:spPr>
          <a:xfrm>
            <a:off x="2878200" y="2731500"/>
            <a:ext cx="5545800" cy="18720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720000" y="540000"/>
            <a:ext cx="1980000" cy="20319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SzPts val="6000"/>
              <a:buNone/>
              <a:defRPr sz="10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p:nvPr>
            <p:ph idx="3" type="pic"/>
          </p:nvPr>
        </p:nvSpPr>
        <p:spPr>
          <a:xfrm>
            <a:off x="2878200" y="540000"/>
            <a:ext cx="5545800" cy="20319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lt1"/>
        </a:solidFill>
      </p:bgPr>
    </p:bg>
    <p:spTree>
      <p:nvGrpSpPr>
        <p:cNvPr id="104" name="Shape 104"/>
        <p:cNvGrpSpPr/>
        <p:nvPr/>
      </p:nvGrpSpPr>
      <p:grpSpPr>
        <a:xfrm>
          <a:off x="0" y="0"/>
          <a:ext cx="0" cy="0"/>
          <a:chOff x="0" y="0"/>
          <a:chExt cx="0" cy="0"/>
        </a:xfrm>
      </p:grpSpPr>
      <p:sp>
        <p:nvSpPr>
          <p:cNvPr id="105" name="Google Shape;105;p21"/>
          <p:cNvSpPr/>
          <p:nvPr/>
        </p:nvSpPr>
        <p:spPr>
          <a:xfrm flipH="1">
            <a:off x="0" y="0"/>
            <a:ext cx="9144000" cy="540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1"/>
          <p:cNvSpPr/>
          <p:nvPr/>
        </p:nvSpPr>
        <p:spPr>
          <a:xfrm flipH="1">
            <a:off x="8064011"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10" name="Shape 110"/>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11" name="Shape 111"/>
        <p:cNvGrpSpPr/>
        <p:nvPr/>
      </p:nvGrpSpPr>
      <p:grpSpPr>
        <a:xfrm>
          <a:off x="0" y="0"/>
          <a:ext cx="0" cy="0"/>
          <a:chOff x="0" y="0"/>
          <a:chExt cx="0" cy="0"/>
        </a:xfrm>
      </p:grpSpPr>
      <p:sp>
        <p:nvSpPr>
          <p:cNvPr id="112" name="Google Shape;112;p2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720000" y="860755"/>
            <a:ext cx="7704000" cy="540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 name="Google Shape;19;p4"/>
          <p:cNvSpPr txBox="1"/>
          <p:nvPr>
            <p:ph idx="1" type="body"/>
          </p:nvPr>
        </p:nvSpPr>
        <p:spPr>
          <a:xfrm>
            <a:off x="720000" y="1714800"/>
            <a:ext cx="7704000" cy="2888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dk2"/>
              </a:buClr>
              <a:buSzPts val="1400"/>
              <a:buAutoNum type="arabicPeriod"/>
              <a:defRPr/>
            </a:lvl1pPr>
            <a:lvl2pPr indent="-317500" lvl="1" marL="914400" rtl="0">
              <a:lnSpc>
                <a:spcPct val="115000"/>
              </a:lnSpc>
              <a:spcBef>
                <a:spcPts val="0"/>
              </a:spcBef>
              <a:spcAft>
                <a:spcPts val="0"/>
              </a:spcAft>
              <a:buClr>
                <a:srgbClr val="000000"/>
              </a:buClr>
              <a:buSzPts val="1400"/>
              <a:buFont typeface="Arial"/>
              <a:buAutoNum type="alphaLcPeriod"/>
              <a:defRPr/>
            </a:lvl2pPr>
            <a:lvl3pPr indent="-317500" lvl="2" marL="1371600" rtl="0">
              <a:lnSpc>
                <a:spcPct val="115000"/>
              </a:lnSpc>
              <a:spcBef>
                <a:spcPts val="0"/>
              </a:spcBef>
              <a:spcAft>
                <a:spcPts val="0"/>
              </a:spcAft>
              <a:buClr>
                <a:srgbClr val="000000"/>
              </a:buClr>
              <a:buSzPts val="1400"/>
              <a:buFont typeface="Arial"/>
              <a:buAutoNum type="romanLcPeriod"/>
              <a:defRPr/>
            </a:lvl3pPr>
            <a:lvl4pPr indent="-317500" lvl="3" marL="1828800" rtl="0">
              <a:lnSpc>
                <a:spcPct val="115000"/>
              </a:lnSpc>
              <a:spcBef>
                <a:spcPts val="0"/>
              </a:spcBef>
              <a:spcAft>
                <a:spcPts val="0"/>
              </a:spcAft>
              <a:buClr>
                <a:srgbClr val="000000"/>
              </a:buClr>
              <a:buSzPts val="1400"/>
              <a:buFont typeface="Arial"/>
              <a:buAutoNum type="arabicPeriod"/>
              <a:defRPr/>
            </a:lvl4pPr>
            <a:lvl5pPr indent="-317500" lvl="4" marL="2286000" rtl="0">
              <a:lnSpc>
                <a:spcPct val="115000"/>
              </a:lnSpc>
              <a:spcBef>
                <a:spcPts val="0"/>
              </a:spcBef>
              <a:spcAft>
                <a:spcPts val="0"/>
              </a:spcAft>
              <a:buClr>
                <a:srgbClr val="000000"/>
              </a:buClr>
              <a:buSzPts val="1400"/>
              <a:buFont typeface="Arial"/>
              <a:buAutoNum type="alphaLcPeriod"/>
              <a:defRPr/>
            </a:lvl5pPr>
            <a:lvl6pPr indent="-317500" lvl="5" marL="2743200" rtl="0">
              <a:lnSpc>
                <a:spcPct val="115000"/>
              </a:lnSpc>
              <a:spcBef>
                <a:spcPts val="0"/>
              </a:spcBef>
              <a:spcAft>
                <a:spcPts val="0"/>
              </a:spcAft>
              <a:buClr>
                <a:srgbClr val="000000"/>
              </a:buClr>
              <a:buSzPts val="1400"/>
              <a:buFont typeface="Arial"/>
              <a:buAutoNum type="romanLcPeriod"/>
              <a:defRPr/>
            </a:lvl6pPr>
            <a:lvl7pPr indent="-317500" lvl="6" marL="3200400" rtl="0">
              <a:lnSpc>
                <a:spcPct val="115000"/>
              </a:lnSpc>
              <a:spcBef>
                <a:spcPts val="0"/>
              </a:spcBef>
              <a:spcAft>
                <a:spcPts val="0"/>
              </a:spcAft>
              <a:buClr>
                <a:srgbClr val="000000"/>
              </a:buClr>
              <a:buSzPts val="1400"/>
              <a:buFont typeface="Arial"/>
              <a:buAutoNum type="arabicPeriod"/>
              <a:defRPr/>
            </a:lvl7pPr>
            <a:lvl8pPr indent="-317500" lvl="7" marL="3657600" rtl="0">
              <a:lnSpc>
                <a:spcPct val="115000"/>
              </a:lnSpc>
              <a:spcBef>
                <a:spcPts val="0"/>
              </a:spcBef>
              <a:spcAft>
                <a:spcPts val="0"/>
              </a:spcAft>
              <a:buClr>
                <a:srgbClr val="000000"/>
              </a:buClr>
              <a:buSzPts val="1400"/>
              <a:buFont typeface="Arial"/>
              <a:buAutoNum type="alphaLcPeriod"/>
              <a:defRPr/>
            </a:lvl8pPr>
            <a:lvl9pPr indent="-317500" lvl="8" marL="4114800" rtl="0">
              <a:lnSpc>
                <a:spcPct val="115000"/>
              </a:lnSpc>
              <a:spcBef>
                <a:spcPts val="0"/>
              </a:spcBef>
              <a:spcAft>
                <a:spcPts val="0"/>
              </a:spcAft>
              <a:buClr>
                <a:srgbClr val="000000"/>
              </a:buClr>
              <a:buSzPts val="1400"/>
              <a:buFont typeface="Arial"/>
              <a:buAutoNum type="romanLcPeriod"/>
              <a:defRPr/>
            </a:lvl9pPr>
          </a:lstStyle>
          <a:p/>
        </p:txBody>
      </p:sp>
      <p:sp>
        <p:nvSpPr>
          <p:cNvPr id="20" name="Google Shape;20;p4"/>
          <p:cNvSpPr/>
          <p:nvPr/>
        </p:nvSpPr>
        <p:spPr>
          <a:xfrm>
            <a:off x="0" y="0"/>
            <a:ext cx="91440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8063989"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idx="1" type="subTitle"/>
          </p:nvPr>
        </p:nvSpPr>
        <p:spPr>
          <a:xfrm>
            <a:off x="1372963" y="2952750"/>
            <a:ext cx="2743200" cy="109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 name="Google Shape;24;p5"/>
          <p:cNvSpPr txBox="1"/>
          <p:nvPr>
            <p:ph idx="2" type="subTitle"/>
          </p:nvPr>
        </p:nvSpPr>
        <p:spPr>
          <a:xfrm>
            <a:off x="5027838" y="2952750"/>
            <a:ext cx="2743200" cy="109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type="title"/>
          </p:nvPr>
        </p:nvSpPr>
        <p:spPr>
          <a:xfrm>
            <a:off x="720000" y="7888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 name="Google Shape;26;p5"/>
          <p:cNvSpPr txBox="1"/>
          <p:nvPr>
            <p:ph idx="3" type="title"/>
          </p:nvPr>
        </p:nvSpPr>
        <p:spPr>
          <a:xfrm>
            <a:off x="1372963" y="2571750"/>
            <a:ext cx="27432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5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7" name="Google Shape;27;p5"/>
          <p:cNvSpPr txBox="1"/>
          <p:nvPr>
            <p:ph idx="4" type="title"/>
          </p:nvPr>
        </p:nvSpPr>
        <p:spPr>
          <a:xfrm>
            <a:off x="5027838" y="2571750"/>
            <a:ext cx="27432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5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8" name="Google Shape;28;p5"/>
          <p:cNvSpPr/>
          <p:nvPr/>
        </p:nvSpPr>
        <p:spPr>
          <a:xfrm>
            <a:off x="0" y="0"/>
            <a:ext cx="91440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p:nvPr/>
        </p:nvSpPr>
        <p:spPr>
          <a:xfrm>
            <a:off x="359989"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720000" y="859500"/>
            <a:ext cx="7704000" cy="900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2" name="Google Shape;32;p6"/>
          <p:cNvSpPr/>
          <p:nvPr/>
        </p:nvSpPr>
        <p:spPr>
          <a:xfrm>
            <a:off x="0" y="0"/>
            <a:ext cx="91440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359989"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7"/>
          <p:cNvSpPr txBox="1"/>
          <p:nvPr>
            <p:ph type="title"/>
          </p:nvPr>
        </p:nvSpPr>
        <p:spPr>
          <a:xfrm>
            <a:off x="720000" y="1192500"/>
            <a:ext cx="4114800" cy="5487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 name="Google Shape;36;p7"/>
          <p:cNvSpPr txBox="1"/>
          <p:nvPr>
            <p:ph idx="1" type="body"/>
          </p:nvPr>
        </p:nvSpPr>
        <p:spPr>
          <a:xfrm>
            <a:off x="720000" y="1665000"/>
            <a:ext cx="4114800" cy="22860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rgbClr val="999999"/>
              </a:buClr>
              <a:buSzPts val="800"/>
              <a:buFont typeface="Open Sans"/>
              <a:buChar char="●"/>
              <a:defRPr sz="1400">
                <a:solidFill>
                  <a:srgbClr val="434343"/>
                </a:solidFill>
              </a:defRPr>
            </a:lvl1pPr>
            <a:lvl2pPr indent="-279400" lvl="1" marL="914400" rtl="0">
              <a:lnSpc>
                <a:spcPct val="100000"/>
              </a:lnSpc>
              <a:spcBef>
                <a:spcPts val="0"/>
              </a:spcBef>
              <a:spcAft>
                <a:spcPts val="0"/>
              </a:spcAft>
              <a:buClr>
                <a:srgbClr val="999999"/>
              </a:buClr>
              <a:buSzPts val="800"/>
              <a:buFont typeface="Open Sans"/>
              <a:buChar char="○"/>
              <a:defRPr>
                <a:solidFill>
                  <a:srgbClr val="434343"/>
                </a:solidFill>
              </a:defRPr>
            </a:lvl2pPr>
            <a:lvl3pPr indent="-279400" lvl="2" marL="1371600" rtl="0">
              <a:lnSpc>
                <a:spcPct val="100000"/>
              </a:lnSpc>
              <a:spcBef>
                <a:spcPts val="0"/>
              </a:spcBef>
              <a:spcAft>
                <a:spcPts val="0"/>
              </a:spcAft>
              <a:buClr>
                <a:srgbClr val="999999"/>
              </a:buClr>
              <a:buSzPts val="800"/>
              <a:buFont typeface="Open Sans"/>
              <a:buChar char="■"/>
              <a:defRPr>
                <a:solidFill>
                  <a:srgbClr val="434343"/>
                </a:solidFill>
              </a:defRPr>
            </a:lvl3pPr>
            <a:lvl4pPr indent="-279400" lvl="3" marL="1828800" rtl="0">
              <a:lnSpc>
                <a:spcPct val="100000"/>
              </a:lnSpc>
              <a:spcBef>
                <a:spcPts val="0"/>
              </a:spcBef>
              <a:spcAft>
                <a:spcPts val="0"/>
              </a:spcAft>
              <a:buClr>
                <a:srgbClr val="999999"/>
              </a:buClr>
              <a:buSzPts val="800"/>
              <a:buFont typeface="Open Sans"/>
              <a:buChar char="●"/>
              <a:defRPr>
                <a:solidFill>
                  <a:srgbClr val="434343"/>
                </a:solidFill>
              </a:defRPr>
            </a:lvl4pPr>
            <a:lvl5pPr indent="-304800" lvl="4" marL="2286000" rtl="0">
              <a:lnSpc>
                <a:spcPct val="100000"/>
              </a:lnSpc>
              <a:spcBef>
                <a:spcPts val="0"/>
              </a:spcBef>
              <a:spcAft>
                <a:spcPts val="0"/>
              </a:spcAft>
              <a:buClr>
                <a:srgbClr val="999999"/>
              </a:buClr>
              <a:buSzPts val="1200"/>
              <a:buFont typeface="Open Sans"/>
              <a:buChar char="○"/>
              <a:defRPr>
                <a:solidFill>
                  <a:srgbClr val="434343"/>
                </a:solidFill>
              </a:defRPr>
            </a:lvl5pPr>
            <a:lvl6pPr indent="-304800" lvl="5" marL="2743200" rtl="0">
              <a:lnSpc>
                <a:spcPct val="100000"/>
              </a:lnSpc>
              <a:spcBef>
                <a:spcPts val="0"/>
              </a:spcBef>
              <a:spcAft>
                <a:spcPts val="0"/>
              </a:spcAft>
              <a:buClr>
                <a:srgbClr val="999999"/>
              </a:buClr>
              <a:buSzPts val="1200"/>
              <a:buFont typeface="Open Sans"/>
              <a:buChar char="■"/>
              <a:defRPr>
                <a:solidFill>
                  <a:srgbClr val="434343"/>
                </a:solidFill>
              </a:defRPr>
            </a:lvl6pPr>
            <a:lvl7pPr indent="-273050" lvl="6" marL="3200400" rtl="0">
              <a:lnSpc>
                <a:spcPct val="100000"/>
              </a:lnSpc>
              <a:spcBef>
                <a:spcPts val="0"/>
              </a:spcBef>
              <a:spcAft>
                <a:spcPts val="0"/>
              </a:spcAft>
              <a:buClr>
                <a:srgbClr val="999999"/>
              </a:buClr>
              <a:buSzPts val="700"/>
              <a:buFont typeface="Open Sans"/>
              <a:buChar char="●"/>
              <a:defRPr>
                <a:solidFill>
                  <a:srgbClr val="434343"/>
                </a:solidFill>
              </a:defRPr>
            </a:lvl7pPr>
            <a:lvl8pPr indent="-273050" lvl="7" marL="3657600" rtl="0">
              <a:lnSpc>
                <a:spcPct val="100000"/>
              </a:lnSpc>
              <a:spcBef>
                <a:spcPts val="0"/>
              </a:spcBef>
              <a:spcAft>
                <a:spcPts val="0"/>
              </a:spcAft>
              <a:buClr>
                <a:srgbClr val="999999"/>
              </a:buClr>
              <a:buSzPts val="700"/>
              <a:buFont typeface="Open Sans"/>
              <a:buChar char="○"/>
              <a:defRPr>
                <a:solidFill>
                  <a:srgbClr val="434343"/>
                </a:solidFill>
              </a:defRPr>
            </a:lvl8pPr>
            <a:lvl9pPr indent="-266700" lvl="8" marL="4114800" rtl="0">
              <a:lnSpc>
                <a:spcPct val="100000"/>
              </a:lnSpc>
              <a:spcBef>
                <a:spcPts val="0"/>
              </a:spcBef>
              <a:spcAft>
                <a:spcPts val="0"/>
              </a:spcAft>
              <a:buClr>
                <a:srgbClr val="999999"/>
              </a:buClr>
              <a:buSzPts val="600"/>
              <a:buFont typeface="Open Sans"/>
              <a:buChar char="■"/>
              <a:defRPr>
                <a:solidFill>
                  <a:srgbClr val="434343"/>
                </a:solidFill>
              </a:defRPr>
            </a:lvl9pPr>
          </a:lstStyle>
          <a:p/>
        </p:txBody>
      </p:sp>
      <p:sp>
        <p:nvSpPr>
          <p:cNvPr id="37" name="Google Shape;37;p7"/>
          <p:cNvSpPr/>
          <p:nvPr/>
        </p:nvSpPr>
        <p:spPr>
          <a:xfrm>
            <a:off x="0" y="0"/>
            <a:ext cx="91440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a:off x="359989"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1"/>
        </a:solidFill>
      </p:bgPr>
    </p:bg>
    <p:spTree>
      <p:nvGrpSpPr>
        <p:cNvPr id="39" name="Shape 39"/>
        <p:cNvGrpSpPr/>
        <p:nvPr/>
      </p:nvGrpSpPr>
      <p:grpSpPr>
        <a:xfrm>
          <a:off x="0" y="0"/>
          <a:ext cx="0" cy="0"/>
          <a:chOff x="0" y="0"/>
          <a:chExt cx="0" cy="0"/>
        </a:xfrm>
      </p:grpSpPr>
      <p:sp>
        <p:nvSpPr>
          <p:cNvPr id="40" name="Google Shape;40;p8"/>
          <p:cNvSpPr txBox="1"/>
          <p:nvPr>
            <p:ph type="title"/>
          </p:nvPr>
        </p:nvSpPr>
        <p:spPr>
          <a:xfrm>
            <a:off x="2397400" y="1307100"/>
            <a:ext cx="6026700" cy="25293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10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1" name="Google Shape;41;p8"/>
          <p:cNvSpPr/>
          <p:nvPr/>
        </p:nvSpPr>
        <p:spPr>
          <a:xfrm>
            <a:off x="0" y="-29100"/>
            <a:ext cx="1849800" cy="5172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txBox="1"/>
          <p:nvPr>
            <p:ph type="title"/>
          </p:nvPr>
        </p:nvSpPr>
        <p:spPr>
          <a:xfrm>
            <a:off x="720000" y="1240500"/>
            <a:ext cx="2952000" cy="2031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4" name="Google Shape;44;p9"/>
          <p:cNvSpPr txBox="1"/>
          <p:nvPr>
            <p:ph idx="1" type="subTitle"/>
          </p:nvPr>
        </p:nvSpPr>
        <p:spPr>
          <a:xfrm>
            <a:off x="4246200" y="1240500"/>
            <a:ext cx="4177800" cy="3240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AutoNum type="arabicPeriod"/>
              <a:defRPr/>
            </a:lvl1pPr>
            <a:lvl2pPr lvl="1" rtl="0" algn="ctr">
              <a:lnSpc>
                <a:spcPct val="100000"/>
              </a:lnSpc>
              <a:spcBef>
                <a:spcPts val="0"/>
              </a:spcBef>
              <a:spcAft>
                <a:spcPts val="0"/>
              </a:spcAft>
              <a:buSzPts val="1400"/>
              <a:buAutoNum type="alphaLcPeriod"/>
              <a:defRPr/>
            </a:lvl2pPr>
            <a:lvl3pPr lvl="2" rtl="0" algn="ctr">
              <a:lnSpc>
                <a:spcPct val="100000"/>
              </a:lnSpc>
              <a:spcBef>
                <a:spcPts val="0"/>
              </a:spcBef>
              <a:spcAft>
                <a:spcPts val="0"/>
              </a:spcAft>
              <a:buSzPts val="1400"/>
              <a:buAutoNum type="romanLcPeriod"/>
              <a:defRPr/>
            </a:lvl3pPr>
            <a:lvl4pPr lvl="3" rtl="0" algn="ctr">
              <a:lnSpc>
                <a:spcPct val="100000"/>
              </a:lnSpc>
              <a:spcBef>
                <a:spcPts val="0"/>
              </a:spcBef>
              <a:spcAft>
                <a:spcPts val="0"/>
              </a:spcAft>
              <a:buSzPts val="1400"/>
              <a:buAutoNum type="arabicPeriod"/>
              <a:defRPr/>
            </a:lvl4pPr>
            <a:lvl5pPr lvl="4" rtl="0" algn="ctr">
              <a:lnSpc>
                <a:spcPct val="100000"/>
              </a:lnSpc>
              <a:spcBef>
                <a:spcPts val="0"/>
              </a:spcBef>
              <a:spcAft>
                <a:spcPts val="0"/>
              </a:spcAft>
              <a:buSzPts val="1400"/>
              <a:buAutoNum type="alphaLcPeriod"/>
              <a:defRPr/>
            </a:lvl5pPr>
            <a:lvl6pPr lvl="5" rtl="0" algn="ctr">
              <a:lnSpc>
                <a:spcPct val="100000"/>
              </a:lnSpc>
              <a:spcBef>
                <a:spcPts val="0"/>
              </a:spcBef>
              <a:spcAft>
                <a:spcPts val="0"/>
              </a:spcAft>
              <a:buSzPts val="1400"/>
              <a:buAutoNum type="romanLcPeriod"/>
              <a:defRPr/>
            </a:lvl6pPr>
            <a:lvl7pPr lvl="6" rtl="0" algn="ctr">
              <a:lnSpc>
                <a:spcPct val="100000"/>
              </a:lnSpc>
              <a:spcBef>
                <a:spcPts val="0"/>
              </a:spcBef>
              <a:spcAft>
                <a:spcPts val="0"/>
              </a:spcAft>
              <a:buSzPts val="1400"/>
              <a:buAutoNum type="arabicPeriod"/>
              <a:defRPr/>
            </a:lvl7pPr>
            <a:lvl8pPr lvl="7" rtl="0" algn="ctr">
              <a:lnSpc>
                <a:spcPct val="100000"/>
              </a:lnSpc>
              <a:spcBef>
                <a:spcPts val="0"/>
              </a:spcBef>
              <a:spcAft>
                <a:spcPts val="0"/>
              </a:spcAft>
              <a:buSzPts val="1400"/>
              <a:buAutoNum type="alphaLcPeriod"/>
              <a:defRPr/>
            </a:lvl8pPr>
            <a:lvl9pPr lvl="8" rtl="0" algn="ctr">
              <a:lnSpc>
                <a:spcPct val="100000"/>
              </a:lnSpc>
              <a:spcBef>
                <a:spcPts val="0"/>
              </a:spcBef>
              <a:spcAft>
                <a:spcPts val="0"/>
              </a:spcAft>
              <a:buSzPts val="1400"/>
              <a:buAutoNum type="romanLcPeriod"/>
              <a:defRPr/>
            </a:lvl9pPr>
          </a:lstStyle>
          <a:p/>
        </p:txBody>
      </p:sp>
      <p:sp>
        <p:nvSpPr>
          <p:cNvPr id="45" name="Google Shape;45;p9"/>
          <p:cNvSpPr/>
          <p:nvPr/>
        </p:nvSpPr>
        <p:spPr>
          <a:xfrm>
            <a:off x="0" y="0"/>
            <a:ext cx="91440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p:nvPr/>
        </p:nvSpPr>
        <p:spPr>
          <a:xfrm>
            <a:off x="359989"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7" name="Shape 47"/>
        <p:cNvGrpSpPr/>
        <p:nvPr/>
      </p:nvGrpSpPr>
      <p:grpSpPr>
        <a:xfrm>
          <a:off x="0" y="0"/>
          <a:ext cx="0" cy="0"/>
          <a:chOff x="0" y="0"/>
          <a:chExt cx="0" cy="0"/>
        </a:xfrm>
      </p:grpSpPr>
      <p:sp>
        <p:nvSpPr>
          <p:cNvPr id="48" name="Google Shape;48;p10"/>
          <p:cNvSpPr/>
          <p:nvPr>
            <p:ph idx="2" type="pic"/>
          </p:nvPr>
        </p:nvSpPr>
        <p:spPr>
          <a:xfrm>
            <a:off x="0" y="0"/>
            <a:ext cx="9144000" cy="5120400"/>
          </a:xfrm>
          <a:prstGeom prst="rect">
            <a:avLst/>
          </a:prstGeom>
          <a:noFill/>
          <a:ln>
            <a:noFill/>
          </a:ln>
        </p:spPr>
      </p:sp>
      <p:sp>
        <p:nvSpPr>
          <p:cNvPr id="49" name="Google Shape;49;p10"/>
          <p:cNvSpPr txBox="1"/>
          <p:nvPr>
            <p:ph type="title"/>
          </p:nvPr>
        </p:nvSpPr>
        <p:spPr>
          <a:xfrm>
            <a:off x="720000" y="2285400"/>
            <a:ext cx="7704000" cy="5727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2800"/>
              <a:buNone/>
              <a:defRPr sz="3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331645"/>
            <a:ext cx="7704000" cy="640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1pPr>
            <a:lvl2pPr lvl="1" rtl="0">
              <a:lnSpc>
                <a:spcPct val="100000"/>
              </a:lnSpc>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2pPr>
            <a:lvl3pPr lvl="2" rtl="0">
              <a:lnSpc>
                <a:spcPct val="100000"/>
              </a:lnSpc>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3pPr>
            <a:lvl4pPr lvl="3" rtl="0">
              <a:lnSpc>
                <a:spcPct val="100000"/>
              </a:lnSpc>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4pPr>
            <a:lvl5pPr lvl="4" rtl="0">
              <a:lnSpc>
                <a:spcPct val="100000"/>
              </a:lnSpc>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5pPr>
            <a:lvl6pPr lvl="5" rtl="0">
              <a:lnSpc>
                <a:spcPct val="100000"/>
              </a:lnSpc>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6pPr>
            <a:lvl7pPr lvl="6" rtl="0">
              <a:lnSpc>
                <a:spcPct val="100000"/>
              </a:lnSpc>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7pPr>
            <a:lvl8pPr lvl="7" rtl="0">
              <a:lnSpc>
                <a:spcPct val="100000"/>
              </a:lnSpc>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8pPr>
            <a:lvl9pPr lvl="8" rtl="0">
              <a:lnSpc>
                <a:spcPct val="100000"/>
              </a:lnSpc>
              <a:spcBef>
                <a:spcPts val="0"/>
              </a:spcBef>
              <a:spcAft>
                <a:spcPts val="0"/>
              </a:spcAft>
              <a:buClr>
                <a:schemeClr val="dk1"/>
              </a:buClr>
              <a:buSzPts val="2800"/>
              <a:buFont typeface="Open Sans"/>
              <a:buNone/>
              <a:defRPr b="1" sz="2800">
                <a:solidFill>
                  <a:schemeClr val="dk1"/>
                </a:solidFill>
                <a:latin typeface="Open Sans"/>
                <a:ea typeface="Open Sans"/>
                <a:cs typeface="Open Sans"/>
                <a:sym typeface="Open Sans"/>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7" name="Shape 107"/>
        <p:cNvGrpSpPr/>
        <p:nvPr/>
      </p:nvGrpSpPr>
      <p:grpSpPr>
        <a:xfrm>
          <a:off x="0" y="0"/>
          <a:ext cx="0" cy="0"/>
          <a:chOff x="0" y="0"/>
          <a:chExt cx="0" cy="0"/>
        </a:xfrm>
      </p:grpSpPr>
      <p:sp>
        <p:nvSpPr>
          <p:cNvPr id="108" name="Google Shape;108;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9" name="Google Shape;109;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8" r:id="rId1"/>
    <p:sldLayoutId id="2147483669"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0.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mdsocialesa2030.gob.es/derechos-sociales/docs/EstrategiaErradicacionViolenciaContraInfancia.pdf" TargetMode="External"/><Relationship Id="rId4" Type="http://schemas.openxmlformats.org/officeDocument/2006/relationships/hyperlink" Target="https://www.childwelfare.gov/pubpdfs/about.pdf" TargetMode="External"/><Relationship Id="rId5" Type="http://schemas.openxmlformats.org/officeDocument/2006/relationships/hyperlink" Target="https://bienestaryproteccioninfantil.es/fuentes-documentales/deteccion-y-notificacion-de-situaciones-de-riesgo-y-maltrato-infantil-espana-comunidades-autonoma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www.freepik.com/free-photo/full-shot-kid-being-bullied-classroom_30237233.htm/?utm_source=slidesgo_template&amp;utm_medium=referral-link&amp;utm_campaign=sg_resources&amp;utm_content=freepik" TargetMode="External"/><Relationship Id="rId4" Type="http://schemas.openxmlformats.org/officeDocument/2006/relationships/hyperlink" Target="https://www.freepik.com/free-photo/side-view-sad-girl-school-with-laptop_30237238.htm/?utm_source=slidesgo_template&amp;utm_medium=referral-link&amp;utm_campaign=sg_resources&amp;utm_content=freepik" TargetMode="External"/><Relationship Id="rId5" Type="http://schemas.openxmlformats.org/officeDocument/2006/relationships/hyperlink" Target="https://www.freepik.com/free-photo/side-view-girl-getting-bullied-school_30237241.htm/?utm_source=slidesgo_template&amp;utm_medium=referral-link&amp;utm_campaign=sg_resources&amp;utm_content=freepik" TargetMode="External"/><Relationship Id="rId6" Type="http://schemas.openxmlformats.org/officeDocument/2006/relationships/hyperlink" Target="https://www.freepik.com/free-photo/high-angle-sad-teenager-school_30237234.htm/?utm_source=slidesgo_template&amp;utm_medium=referral-link&amp;utm_campaign=sg_resources&amp;utm_content=freepik" TargetMode="External"/><Relationship Id="rId7" Type="http://schemas.openxmlformats.org/officeDocument/2006/relationships/hyperlink" Target="https://www.freepik.com/free-photo/sad-teenager-school-full-shot_30237253.htm/?utm_source=slidesgo_template&amp;utm_medium=referral-link&amp;utm_campaign=sg_resources&amp;utm_content=freepik"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hyperlink" Target="https://www.freepik.com/free-photo/young-child-suffering-abuse-by-parent-with-belt_39427802.htm/?utm_source=slidesgo_template&amp;utm_medium=referral-link&amp;utm_campaign=sg_resources&amp;utm_content=freepik" TargetMode="External"/><Relationship Id="rId4" Type="http://schemas.openxmlformats.org/officeDocument/2006/relationships/hyperlink" Target="https://www.freepik.com/free-photo/close-up-sad-boy-portrait_30588679.htm/?utm_source=slidesgo_template&amp;utm_medium=referral-link&amp;utm_campaign=sg_resources&amp;utm_content=freepik" TargetMode="External"/><Relationship Id="rId5" Type="http://schemas.openxmlformats.org/officeDocument/2006/relationships/hyperlink" Target="https://www.freepik.com/free-photo/close-up-sad-boy-portrait_30588688.htm/?utm_source=slidesgo_template&amp;utm_medium=referral-link&amp;utm_campaign=sg_resources&amp;utm_content=freepik" TargetMode="External"/><Relationship Id="rId6" Type="http://schemas.openxmlformats.org/officeDocument/2006/relationships/hyperlink" Target="https://www.freepik.com/free-photo/father-spending-time-with-his-daughter-outdoors-father-s-day_38047460.htm/?utm_source=slidesgo_template&amp;utm_medium=referral-link&amp;utm_campaign=sg_resources&amp;utm_content=freepik" TargetMode="External"/><Relationship Id="rId7" Type="http://schemas.openxmlformats.org/officeDocument/2006/relationships/hyperlink" Target="https://www.freepik.com/free-photo/full-shot-sad-teenager-school_30237252.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hyperlink" Target="http://bit.ly/2PfT4lq" TargetMode="External"/><Relationship Id="rId4" Type="http://schemas.openxmlformats.org/officeDocument/2006/relationships/slide" Target="/ppt/slides/slide1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slide" Target="/ppt/slides/slide1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hyperlink" Target="https://fonts.google.com/specimen/Open+Sans" TargetMode="External"/></Relationships>
</file>

<file path=ppt/slides/_rels/slide22.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4.png"/><Relationship Id="rId17" Type="http://schemas.openxmlformats.org/officeDocument/2006/relationships/image" Target="../media/image1.png"/><Relationship Id="rId16" Type="http://schemas.openxmlformats.org/officeDocument/2006/relationships/image" Target="../media/image5.png"/><Relationship Id="rId5"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 Id="rId3" Type="http://schemas.openxmlformats.org/officeDocument/2006/relationships/hyperlink" Target="https://bit.ly/2ZjL1pd"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 Id="rId3" Type="http://schemas.openxmlformats.org/officeDocument/2006/relationships/hyperlink" Target="https://workspace.google.com/marketplace/app/icons_for_slides_docs/38157832650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9.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5"/>
          <p:cNvSpPr txBox="1"/>
          <p:nvPr>
            <p:ph type="ctrTitle"/>
          </p:nvPr>
        </p:nvSpPr>
        <p:spPr>
          <a:xfrm>
            <a:off x="4464000" y="682500"/>
            <a:ext cx="3960000" cy="377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Action and Prevention of Child Abuse</a:t>
            </a:r>
            <a:endParaRPr/>
          </a:p>
        </p:txBody>
      </p:sp>
      <p:pic>
        <p:nvPicPr>
          <p:cNvPr id="118" name="Google Shape;118;p25"/>
          <p:cNvPicPr preferRelativeResize="0"/>
          <p:nvPr>
            <p:ph idx="2" type="pic"/>
          </p:nvPr>
        </p:nvPicPr>
        <p:blipFill rotWithShape="1">
          <a:blip r:embed="rId3">
            <a:alphaModFix/>
          </a:blip>
          <a:srcRect b="6491" l="0" r="0" t="6491"/>
          <a:stretch/>
        </p:blipFill>
        <p:spPr>
          <a:xfrm>
            <a:off x="219672" y="243150"/>
            <a:ext cx="3587401" cy="4682401"/>
          </a:xfrm>
          <a:prstGeom prst="rect">
            <a:avLst/>
          </a:prstGeom>
        </p:spPr>
      </p:pic>
      <p:sp>
        <p:nvSpPr>
          <p:cNvPr id="119" name="Google Shape;119;p25"/>
          <p:cNvSpPr/>
          <p:nvPr/>
        </p:nvSpPr>
        <p:spPr>
          <a:xfrm>
            <a:off x="3181414" y="825150"/>
            <a:ext cx="1260000" cy="126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4"/>
          <p:cNvSpPr txBox="1"/>
          <p:nvPr>
            <p:ph type="title"/>
          </p:nvPr>
        </p:nvSpPr>
        <p:spPr>
          <a:xfrm>
            <a:off x="2878200" y="2731500"/>
            <a:ext cx="5545800" cy="187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prevent</a:t>
            </a:r>
            <a:endParaRPr/>
          </a:p>
          <a:p>
            <a:pPr indent="0" lvl="0" marL="0" rtl="0" algn="l">
              <a:spcBef>
                <a:spcPts val="0"/>
              </a:spcBef>
              <a:spcAft>
                <a:spcPts val="0"/>
              </a:spcAft>
              <a:buNone/>
            </a:pPr>
            <a:r>
              <a:rPr lang="en"/>
              <a:t>and act against</a:t>
            </a:r>
            <a:endParaRPr/>
          </a:p>
          <a:p>
            <a:pPr indent="0" lvl="0" marL="0" rtl="0" algn="l">
              <a:spcBef>
                <a:spcPts val="0"/>
              </a:spcBef>
              <a:spcAft>
                <a:spcPts val="0"/>
              </a:spcAft>
              <a:buNone/>
            </a:pPr>
            <a:r>
              <a:rPr lang="en"/>
              <a:t>child abuse?</a:t>
            </a:r>
            <a:endParaRPr/>
          </a:p>
        </p:txBody>
      </p:sp>
      <p:sp>
        <p:nvSpPr>
          <p:cNvPr id="192" name="Google Shape;192;p34"/>
          <p:cNvSpPr txBox="1"/>
          <p:nvPr>
            <p:ph idx="2" type="title"/>
          </p:nvPr>
        </p:nvSpPr>
        <p:spPr>
          <a:xfrm>
            <a:off x="720000" y="540000"/>
            <a:ext cx="1980000" cy="20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pic>
        <p:nvPicPr>
          <p:cNvPr id="193" name="Google Shape;193;p34"/>
          <p:cNvPicPr preferRelativeResize="0"/>
          <p:nvPr>
            <p:ph idx="3" type="pic"/>
          </p:nvPr>
        </p:nvPicPr>
        <p:blipFill rotWithShape="1">
          <a:blip r:embed="rId3">
            <a:alphaModFix/>
          </a:blip>
          <a:srcRect b="26643" l="0" r="0" t="18399"/>
          <a:stretch/>
        </p:blipFill>
        <p:spPr>
          <a:xfrm>
            <a:off x="2878200" y="540000"/>
            <a:ext cx="5545800" cy="20319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5"/>
          <p:cNvSpPr txBox="1"/>
          <p:nvPr>
            <p:ph type="title"/>
          </p:nvPr>
        </p:nvSpPr>
        <p:spPr>
          <a:xfrm>
            <a:off x="720000" y="1240500"/>
            <a:ext cx="2952000" cy="20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Prevention</a:t>
            </a:r>
            <a:endParaRPr/>
          </a:p>
          <a:p>
            <a:pPr indent="0" lvl="0" marL="0" rtl="0" algn="l">
              <a:spcBef>
                <a:spcPts val="0"/>
              </a:spcBef>
              <a:spcAft>
                <a:spcPts val="0"/>
              </a:spcAft>
              <a:buNone/>
            </a:pPr>
            <a:r>
              <a:rPr lang="en"/>
              <a:t>and action protocols</a:t>
            </a:r>
            <a:endParaRPr/>
          </a:p>
        </p:txBody>
      </p:sp>
      <p:sp>
        <p:nvSpPr>
          <p:cNvPr id="199" name="Google Shape;199;p35"/>
          <p:cNvSpPr txBox="1"/>
          <p:nvPr>
            <p:ph idx="1" type="subTitle"/>
          </p:nvPr>
        </p:nvSpPr>
        <p:spPr>
          <a:xfrm>
            <a:off x="4246200" y="1240500"/>
            <a:ext cx="4177800" cy="32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step to know if we are facing a case of child abuse is to </a:t>
            </a:r>
            <a:r>
              <a:rPr b="1" lang="en"/>
              <a:t>know the warning signs</a:t>
            </a:r>
            <a:r>
              <a:rPr lang="en"/>
              <a:t> that indicate possible cases of abuse</a:t>
            </a:r>
            <a:endParaRPr/>
          </a:p>
          <a:p>
            <a:pPr indent="0" lvl="0" marL="0" rtl="0" algn="l">
              <a:spcBef>
                <a:spcPts val="1000"/>
              </a:spcBef>
              <a:spcAft>
                <a:spcPts val="0"/>
              </a:spcAft>
              <a:buNone/>
            </a:pPr>
            <a:r>
              <a:rPr lang="en"/>
              <a:t>To this end, </a:t>
            </a:r>
            <a:r>
              <a:rPr b="1" lang="en"/>
              <a:t>awareness and prevention</a:t>
            </a:r>
            <a:r>
              <a:rPr lang="en"/>
              <a:t> protocols are essential. They facilitate the knowledge on the part of families, teachers and the educational community of:</a:t>
            </a:r>
            <a:endParaRPr/>
          </a:p>
          <a:p>
            <a:pPr indent="-317500" lvl="0" marL="457200" rtl="0" algn="l">
              <a:spcBef>
                <a:spcPts val="1000"/>
              </a:spcBef>
              <a:spcAft>
                <a:spcPts val="0"/>
              </a:spcAft>
              <a:buSzPts val="1400"/>
              <a:buAutoNum type="arabicPeriod"/>
            </a:pPr>
            <a:r>
              <a:rPr b="1" lang="en"/>
              <a:t>Signs</a:t>
            </a:r>
            <a:r>
              <a:rPr lang="en"/>
              <a:t> of abuse</a:t>
            </a:r>
            <a:endParaRPr/>
          </a:p>
          <a:p>
            <a:pPr indent="-317500" lvl="0" marL="457200" rtl="0" algn="l">
              <a:spcBef>
                <a:spcPts val="0"/>
              </a:spcBef>
              <a:spcAft>
                <a:spcPts val="0"/>
              </a:spcAft>
              <a:buSzPts val="1400"/>
              <a:buAutoNum type="arabicPeriod"/>
            </a:pPr>
            <a:r>
              <a:rPr lang="en"/>
              <a:t>How we can </a:t>
            </a:r>
            <a:r>
              <a:rPr b="1" lang="en"/>
              <a:t>act</a:t>
            </a:r>
            <a:endParaRPr b="1"/>
          </a:p>
        </p:txBody>
      </p:sp>
      <p:sp>
        <p:nvSpPr>
          <p:cNvPr id="200" name="Google Shape;200;p35"/>
          <p:cNvSpPr/>
          <p:nvPr/>
        </p:nvSpPr>
        <p:spPr>
          <a:xfrm>
            <a:off x="0" y="0"/>
            <a:ext cx="91440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5"/>
          <p:cNvSpPr/>
          <p:nvPr/>
        </p:nvSpPr>
        <p:spPr>
          <a:xfrm>
            <a:off x="359989"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6"/>
          <p:cNvSpPr txBox="1"/>
          <p:nvPr>
            <p:ph idx="1" type="body"/>
          </p:nvPr>
        </p:nvSpPr>
        <p:spPr>
          <a:xfrm>
            <a:off x="720000" y="1714800"/>
            <a:ext cx="7704000" cy="288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we know that we are dealing with a case of child abuse, it is important to </a:t>
            </a:r>
            <a:r>
              <a:rPr b="1" lang="en"/>
              <a:t>get information about prevention and action protocols</a:t>
            </a:r>
            <a:endParaRPr b="1"/>
          </a:p>
          <a:p>
            <a:pPr indent="0" lvl="0" marL="0" rtl="0" algn="l">
              <a:spcBef>
                <a:spcPts val="1000"/>
              </a:spcBef>
              <a:spcAft>
                <a:spcPts val="0"/>
              </a:spcAft>
              <a:buNone/>
            </a:pPr>
            <a:r>
              <a:rPr lang="en"/>
              <a:t>One example would be:</a:t>
            </a:r>
            <a:endParaRPr/>
          </a:p>
          <a:p>
            <a:pPr indent="-317500" lvl="0" marL="457200" rtl="0" algn="l">
              <a:spcBef>
                <a:spcPts val="1000"/>
              </a:spcBef>
              <a:spcAft>
                <a:spcPts val="0"/>
              </a:spcAft>
              <a:buSzPts val="1400"/>
              <a:buAutoNum type="arabicPeriod"/>
            </a:pPr>
            <a:r>
              <a:rPr b="1" lang="en"/>
              <a:t>Gathering information</a:t>
            </a:r>
            <a:r>
              <a:rPr lang="en"/>
              <a:t> with the child</a:t>
            </a:r>
            <a:endParaRPr/>
          </a:p>
          <a:p>
            <a:pPr indent="-317500" lvl="0" marL="457200" rtl="0" algn="l">
              <a:spcBef>
                <a:spcPts val="0"/>
              </a:spcBef>
              <a:spcAft>
                <a:spcPts val="0"/>
              </a:spcAft>
              <a:buSzPts val="1400"/>
              <a:buAutoNum type="arabicPeriod"/>
            </a:pPr>
            <a:r>
              <a:rPr b="1" lang="en"/>
              <a:t>Communication </a:t>
            </a:r>
            <a:r>
              <a:rPr lang="en"/>
              <a:t>of the facts to the teaching team</a:t>
            </a:r>
            <a:endParaRPr/>
          </a:p>
          <a:p>
            <a:pPr indent="-317500" lvl="0" marL="457200" rtl="0" algn="l">
              <a:spcBef>
                <a:spcPts val="0"/>
              </a:spcBef>
              <a:spcAft>
                <a:spcPts val="0"/>
              </a:spcAft>
              <a:buSzPts val="1400"/>
              <a:buAutoNum type="arabicPeriod"/>
            </a:pPr>
            <a:r>
              <a:rPr b="1" lang="en"/>
              <a:t>Protection </a:t>
            </a:r>
            <a:r>
              <a:rPr lang="en"/>
              <a:t>of the child by contacting the relevant authorities</a:t>
            </a:r>
            <a:endParaRPr/>
          </a:p>
          <a:p>
            <a:pPr indent="-317500" lvl="0" marL="457200" rtl="0" algn="l">
              <a:spcBef>
                <a:spcPts val="0"/>
              </a:spcBef>
              <a:spcAft>
                <a:spcPts val="0"/>
              </a:spcAft>
              <a:buSzPts val="1400"/>
              <a:buAutoNum type="arabicPeriod"/>
            </a:pPr>
            <a:r>
              <a:rPr lang="en"/>
              <a:t>Official </a:t>
            </a:r>
            <a:r>
              <a:rPr b="1" lang="en"/>
              <a:t>notification</a:t>
            </a:r>
            <a:endParaRPr b="1"/>
          </a:p>
        </p:txBody>
      </p:sp>
      <p:sp>
        <p:nvSpPr>
          <p:cNvPr id="207" name="Google Shape;207;p36"/>
          <p:cNvSpPr txBox="1"/>
          <p:nvPr>
            <p:ph type="title"/>
          </p:nvPr>
        </p:nvSpPr>
        <p:spPr>
          <a:xfrm>
            <a:off x="720000" y="860755"/>
            <a:ext cx="7704000" cy="5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Prevention and action protocols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7"/>
          <p:cNvSpPr txBox="1"/>
          <p:nvPr>
            <p:ph type="title"/>
          </p:nvPr>
        </p:nvSpPr>
        <p:spPr>
          <a:xfrm>
            <a:off x="720000" y="860755"/>
            <a:ext cx="7704000" cy="5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Prevention and action protocols</a:t>
            </a:r>
            <a:endParaRPr/>
          </a:p>
        </p:txBody>
      </p:sp>
      <p:sp>
        <p:nvSpPr>
          <p:cNvPr id="213" name="Google Shape;213;p37"/>
          <p:cNvSpPr txBox="1"/>
          <p:nvPr>
            <p:ph idx="1" type="body"/>
          </p:nvPr>
        </p:nvSpPr>
        <p:spPr>
          <a:xfrm>
            <a:off x="720000" y="1714800"/>
            <a:ext cx="7704000" cy="288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most important thing in this whole process is:</a:t>
            </a:r>
            <a:endParaRPr/>
          </a:p>
          <a:p>
            <a:pPr indent="-317500" lvl="0" marL="457200" rtl="0" algn="l">
              <a:spcBef>
                <a:spcPts val="1000"/>
              </a:spcBef>
              <a:spcAft>
                <a:spcPts val="0"/>
              </a:spcAft>
              <a:buSzPts val="1400"/>
              <a:buAutoNum type="arabicPeriod"/>
            </a:pPr>
            <a:r>
              <a:rPr lang="en"/>
              <a:t>Treat the situation with </a:t>
            </a:r>
            <a:r>
              <a:rPr b="1" lang="en"/>
              <a:t>confidentiality</a:t>
            </a:r>
            <a:endParaRPr b="1"/>
          </a:p>
          <a:p>
            <a:pPr indent="-317500" lvl="0" marL="457200" rtl="0" algn="l">
              <a:spcBef>
                <a:spcPts val="0"/>
              </a:spcBef>
              <a:spcAft>
                <a:spcPts val="0"/>
              </a:spcAft>
              <a:buSzPts val="1400"/>
              <a:buAutoNum type="arabicPeriod"/>
            </a:pPr>
            <a:r>
              <a:rPr lang="en"/>
              <a:t>Access information on the </a:t>
            </a:r>
            <a:r>
              <a:rPr b="1" lang="en"/>
              <a:t>protocols</a:t>
            </a:r>
            <a:r>
              <a:rPr lang="en"/>
              <a:t> in your community</a:t>
            </a:r>
            <a:endParaRPr/>
          </a:p>
          <a:p>
            <a:pPr indent="-317500" lvl="0" marL="457200" rtl="0" algn="l">
              <a:spcBef>
                <a:spcPts val="0"/>
              </a:spcBef>
              <a:spcAft>
                <a:spcPts val="0"/>
              </a:spcAft>
              <a:buSzPts val="1400"/>
              <a:buAutoNum type="arabicPeriod"/>
            </a:pPr>
            <a:r>
              <a:rPr lang="en"/>
              <a:t>Contact the relevant </a:t>
            </a:r>
            <a:r>
              <a:rPr b="1" lang="en"/>
              <a:t>entities</a:t>
            </a:r>
            <a:r>
              <a:rPr lang="en"/>
              <a:t> according to the protocol</a:t>
            </a:r>
            <a:endParaRPr/>
          </a:p>
          <a:p>
            <a:pPr indent="-317500" lvl="0" marL="457200" rtl="0" algn="l">
              <a:spcBef>
                <a:spcPts val="0"/>
              </a:spcBef>
              <a:spcAft>
                <a:spcPts val="0"/>
              </a:spcAft>
              <a:buSzPts val="1400"/>
              <a:buAutoNum type="arabicPeriod"/>
            </a:pPr>
            <a:r>
              <a:rPr b="1" lang="en"/>
              <a:t>Report</a:t>
            </a:r>
            <a:r>
              <a:rPr lang="en"/>
              <a:t> the situation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8"/>
          <p:cNvSpPr txBox="1"/>
          <p:nvPr>
            <p:ph type="title"/>
          </p:nvPr>
        </p:nvSpPr>
        <p:spPr>
          <a:xfrm>
            <a:off x="720000" y="3163500"/>
            <a:ext cx="5545800" cy="14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Sources and links</a:t>
            </a:r>
            <a:endParaRPr/>
          </a:p>
          <a:p>
            <a:pPr indent="0" lvl="0" marL="0" rtl="0" algn="l">
              <a:spcBef>
                <a:spcPts val="0"/>
              </a:spcBef>
              <a:spcAft>
                <a:spcPts val="0"/>
              </a:spcAft>
              <a:buNone/>
            </a:pPr>
            <a:r>
              <a:rPr lang="en"/>
              <a:t>of interest</a:t>
            </a:r>
            <a:endParaRPr/>
          </a:p>
        </p:txBody>
      </p:sp>
      <p:sp>
        <p:nvSpPr>
          <p:cNvPr id="219" name="Google Shape;219;p38"/>
          <p:cNvSpPr txBox="1"/>
          <p:nvPr>
            <p:ph idx="2" type="title"/>
          </p:nvPr>
        </p:nvSpPr>
        <p:spPr>
          <a:xfrm>
            <a:off x="6444000" y="540000"/>
            <a:ext cx="1980000" cy="242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pic>
        <p:nvPicPr>
          <p:cNvPr id="220" name="Google Shape;220;p38"/>
          <p:cNvPicPr preferRelativeResize="0"/>
          <p:nvPr>
            <p:ph idx="3" type="pic"/>
          </p:nvPr>
        </p:nvPicPr>
        <p:blipFill rotWithShape="1">
          <a:blip r:embed="rId3">
            <a:alphaModFix/>
          </a:blip>
          <a:srcRect b="29546" l="0" r="0" t="4823"/>
          <a:stretch/>
        </p:blipFill>
        <p:spPr>
          <a:xfrm>
            <a:off x="720000" y="540000"/>
            <a:ext cx="5545800" cy="24264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9"/>
          <p:cNvSpPr txBox="1"/>
          <p:nvPr>
            <p:ph type="title"/>
          </p:nvPr>
        </p:nvSpPr>
        <p:spPr>
          <a:xfrm>
            <a:off x="720000" y="860755"/>
            <a:ext cx="7704000" cy="5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226" name="Google Shape;226;p39"/>
          <p:cNvSpPr/>
          <p:nvPr/>
        </p:nvSpPr>
        <p:spPr>
          <a:xfrm>
            <a:off x="0" y="0"/>
            <a:ext cx="9144000" cy="540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9"/>
          <p:cNvSpPr/>
          <p:nvPr/>
        </p:nvSpPr>
        <p:spPr>
          <a:xfrm>
            <a:off x="359989" y="180000"/>
            <a:ext cx="720000" cy="72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9"/>
          <p:cNvSpPr txBox="1"/>
          <p:nvPr>
            <p:ph idx="1" type="body"/>
          </p:nvPr>
        </p:nvSpPr>
        <p:spPr>
          <a:xfrm>
            <a:off x="720000" y="1714800"/>
            <a:ext cx="7910700" cy="28887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Font typeface="Open Sans"/>
              <a:buChar char="●"/>
            </a:pPr>
            <a:r>
              <a:rPr lang="en">
                <a:latin typeface="Open Sans Medium"/>
                <a:ea typeface="Open Sans Medium"/>
                <a:cs typeface="Open Sans Medium"/>
                <a:sym typeface="Open Sans Medium"/>
              </a:rPr>
              <a:t>Espirales Consultoría de Infancia (2022). Estrategia de erradicación de la violencia sobre la infancia y adolescencia. Ministerio de Derechos Sociales y Agenda 2030 Secretaría General Técnica. // </a:t>
            </a:r>
            <a:r>
              <a:rPr b="1" lang="en">
                <a:uFill>
                  <a:noFill/>
                </a:uFill>
                <a:hlinkClick r:id="rId3"/>
              </a:rPr>
              <a:t>Link</a:t>
            </a:r>
            <a:endParaRPr b="1"/>
          </a:p>
          <a:p>
            <a:pPr indent="-317500" lvl="0" marL="457200" rtl="0" algn="l">
              <a:lnSpc>
                <a:spcPct val="100000"/>
              </a:lnSpc>
              <a:spcBef>
                <a:spcPts val="1000"/>
              </a:spcBef>
              <a:spcAft>
                <a:spcPts val="0"/>
              </a:spcAft>
              <a:buSzPts val="1400"/>
              <a:buFont typeface="Arial"/>
              <a:buChar char="●"/>
            </a:pPr>
            <a:r>
              <a:rPr lang="en">
                <a:latin typeface="Open Sans Medium"/>
                <a:ea typeface="Open Sans Medium"/>
                <a:cs typeface="Open Sans Medium"/>
                <a:sym typeface="Open Sans Medium"/>
              </a:rPr>
              <a:t>Child Welfare Information Gateway. (2019). About CAPTA: A legislative history. Washington, DC: U.S. Department of Health and Human Services, Children’s Bureau. // </a:t>
            </a:r>
            <a:r>
              <a:rPr b="1" lang="en">
                <a:solidFill>
                  <a:schemeClr val="hlink"/>
                </a:solidFill>
                <a:uFill>
                  <a:noFill/>
                </a:uFill>
                <a:hlinkClick r:id="rId4"/>
              </a:rPr>
              <a:t>Link</a:t>
            </a:r>
            <a:endParaRPr b="1"/>
          </a:p>
          <a:p>
            <a:pPr indent="-317500" lvl="0" marL="457200" rtl="0" algn="l">
              <a:lnSpc>
                <a:spcPct val="100000"/>
              </a:lnSpc>
              <a:spcBef>
                <a:spcPts val="1000"/>
              </a:spcBef>
              <a:spcAft>
                <a:spcPts val="0"/>
              </a:spcAft>
              <a:buSzPts val="1400"/>
              <a:buFont typeface="Arial"/>
              <a:buChar char="●"/>
            </a:pPr>
            <a:r>
              <a:rPr lang="en">
                <a:latin typeface="Open Sans Medium"/>
                <a:ea typeface="Open Sans Medium"/>
                <a:cs typeface="Open Sans Medium"/>
                <a:sym typeface="Open Sans Medium"/>
              </a:rPr>
              <a:t>Centro Documental Virtual sobre Prevención del Maltrato Infantil y Adolescente, de la Federación de Asociaciones para la Prevención del Maltrato Infantil (FAPMI). // </a:t>
            </a:r>
            <a:r>
              <a:rPr b="1" lang="en">
                <a:uFill>
                  <a:noFill/>
                </a:uFill>
                <a:hlinkClick r:id="rId5"/>
              </a:rPr>
              <a:t>Link</a:t>
            </a:r>
            <a:endParaRPr b="1"/>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0"/>
          <p:cNvSpPr txBox="1"/>
          <p:nvPr>
            <p:ph type="ctrTitle"/>
          </p:nvPr>
        </p:nvSpPr>
        <p:spPr>
          <a:xfrm>
            <a:off x="2425075" y="540000"/>
            <a:ext cx="4284000" cy="121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34" name="Google Shape;234;p40"/>
          <p:cNvSpPr txBox="1"/>
          <p:nvPr>
            <p:ph idx="1" type="subTitle"/>
          </p:nvPr>
        </p:nvSpPr>
        <p:spPr>
          <a:xfrm>
            <a:off x="2425075" y="1614000"/>
            <a:ext cx="4293900" cy="11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Any questions?</a:t>
            </a:r>
            <a:endParaRPr b="1"/>
          </a:p>
          <a:p>
            <a:pPr indent="0" lvl="0" marL="0" rtl="0" algn="l">
              <a:spcBef>
                <a:spcPts val="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yourwebpage.com</a:t>
            </a:r>
            <a:endParaRPr/>
          </a:p>
          <a:p>
            <a:pPr indent="0" lvl="0" marL="0" rtl="0" algn="l">
              <a:spcBef>
                <a:spcPts val="0"/>
              </a:spcBef>
              <a:spcAft>
                <a:spcPts val="0"/>
              </a:spcAft>
              <a:buNone/>
            </a:pPr>
            <a:r>
              <a:t/>
            </a:r>
            <a:endParaRPr b="1"/>
          </a:p>
          <a:p>
            <a:pPr indent="0" lvl="0" marL="0" rtl="0" algn="l">
              <a:spcBef>
                <a:spcPts val="0"/>
              </a:spcBef>
              <a:spcAft>
                <a:spcPts val="0"/>
              </a:spcAft>
              <a:buNone/>
            </a:pPr>
            <a:r>
              <a:t/>
            </a:r>
            <a:endParaRPr b="1"/>
          </a:p>
        </p:txBody>
      </p:sp>
      <p:sp>
        <p:nvSpPr>
          <p:cNvPr id="235" name="Google Shape;235;p40"/>
          <p:cNvSpPr txBox="1"/>
          <p:nvPr/>
        </p:nvSpPr>
        <p:spPr>
          <a:xfrm>
            <a:off x="2425075" y="4243500"/>
            <a:ext cx="3704700" cy="3600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Open Sans Medium"/>
                <a:ea typeface="Open Sans Medium"/>
                <a:cs typeface="Open Sans Medium"/>
                <a:sym typeface="Open Sans Medium"/>
              </a:rPr>
              <a:t>Please keep this slide as attribution</a:t>
            </a:r>
            <a:endParaRPr sz="1000">
              <a:solidFill>
                <a:schemeClr val="dk1"/>
              </a:solidFill>
              <a:latin typeface="Open Sans Medium"/>
              <a:ea typeface="Open Sans Medium"/>
              <a:cs typeface="Open Sans Medium"/>
              <a:sym typeface="Open Sans Medium"/>
            </a:endParaRPr>
          </a:p>
        </p:txBody>
      </p:sp>
      <p:grpSp>
        <p:nvGrpSpPr>
          <p:cNvPr id="236" name="Google Shape;236;p40"/>
          <p:cNvGrpSpPr/>
          <p:nvPr/>
        </p:nvGrpSpPr>
        <p:grpSpPr>
          <a:xfrm>
            <a:off x="2425084" y="3107087"/>
            <a:ext cx="358912" cy="359769"/>
            <a:chOff x="266768" y="1721375"/>
            <a:chExt cx="397907" cy="397887"/>
          </a:xfrm>
        </p:grpSpPr>
        <p:sp>
          <p:nvSpPr>
            <p:cNvPr id="237" name="Google Shape;237;p4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40"/>
          <p:cNvGrpSpPr/>
          <p:nvPr/>
        </p:nvGrpSpPr>
        <p:grpSpPr>
          <a:xfrm>
            <a:off x="5212243" y="3107225"/>
            <a:ext cx="358781" cy="359052"/>
            <a:chOff x="2408992" y="1722875"/>
            <a:chExt cx="397761" cy="397093"/>
          </a:xfrm>
        </p:grpSpPr>
        <p:sp>
          <p:nvSpPr>
            <p:cNvPr id="240" name="Google Shape;240;p40"/>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0"/>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 name="Google Shape;242;p40"/>
          <p:cNvGrpSpPr/>
          <p:nvPr/>
        </p:nvGrpSpPr>
        <p:grpSpPr>
          <a:xfrm>
            <a:off x="3818124" y="3106866"/>
            <a:ext cx="358894" cy="359769"/>
            <a:chOff x="1379798" y="1723250"/>
            <a:chExt cx="397887" cy="397887"/>
          </a:xfrm>
        </p:grpSpPr>
        <p:sp>
          <p:nvSpPr>
            <p:cNvPr id="243" name="Google Shape;243;p4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 name="Google Shape;247;p40"/>
          <p:cNvGrpSpPr/>
          <p:nvPr/>
        </p:nvGrpSpPr>
        <p:grpSpPr>
          <a:xfrm>
            <a:off x="3121623" y="3106866"/>
            <a:ext cx="358875" cy="359769"/>
            <a:chOff x="864491" y="1723250"/>
            <a:chExt cx="397866" cy="397887"/>
          </a:xfrm>
        </p:grpSpPr>
        <p:sp>
          <p:nvSpPr>
            <p:cNvPr id="248" name="Google Shape;248;p4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40"/>
          <p:cNvSpPr/>
          <p:nvPr/>
        </p:nvSpPr>
        <p:spPr>
          <a:xfrm>
            <a:off x="4514645" y="3139606"/>
            <a:ext cx="359972" cy="294336"/>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1"/>
          <p:cNvSpPr txBox="1"/>
          <p:nvPr>
            <p:ph type="title"/>
          </p:nvPr>
        </p:nvSpPr>
        <p:spPr>
          <a:xfrm>
            <a:off x="720000" y="859500"/>
            <a:ext cx="7704000" cy="9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57" name="Google Shape;257;p41"/>
          <p:cNvSpPr txBox="1"/>
          <p:nvPr>
            <p:ph idx="4294967295" type="body"/>
          </p:nvPr>
        </p:nvSpPr>
        <p:spPr>
          <a:xfrm>
            <a:off x="720000" y="1613225"/>
            <a:ext cx="7704000" cy="299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r>
              <a:rPr lang="en"/>
              <a:t> </a:t>
            </a:r>
            <a:endParaRPr/>
          </a:p>
          <a:p>
            <a:pPr indent="0" lvl="0" marL="0" rtl="0" algn="l">
              <a:spcBef>
                <a:spcPts val="1600"/>
              </a:spcBef>
              <a:spcAft>
                <a:spcPts val="0"/>
              </a:spcAft>
              <a:buNone/>
            </a:pPr>
            <a:r>
              <a:rPr b="1" lang="en" sz="1600"/>
              <a:t>Fotos</a:t>
            </a:r>
            <a:endParaRPr sz="1600">
              <a:highlight>
                <a:schemeClr val="lt2"/>
              </a:highlight>
            </a:endParaRPr>
          </a:p>
          <a:p>
            <a:pPr indent="-317500" lvl="0" marL="457200" rtl="0" algn="l">
              <a:spcBef>
                <a:spcPts val="1600"/>
              </a:spcBef>
              <a:spcAft>
                <a:spcPts val="0"/>
              </a:spcAft>
              <a:buClr>
                <a:schemeClr val="dk2"/>
              </a:buClr>
              <a:buSzPts val="1400"/>
              <a:buChar char="●"/>
            </a:pPr>
            <a:r>
              <a:rPr b="1" lang="en">
                <a:solidFill>
                  <a:schemeClr val="hlink"/>
                </a:solidFill>
                <a:uFill>
                  <a:noFill/>
                </a:uFill>
                <a:hlinkClick r:id="rId3"/>
              </a:rPr>
              <a:t>Full shot kid being bullied in classroom</a:t>
            </a:r>
            <a:endParaRPr b="1"/>
          </a:p>
          <a:p>
            <a:pPr indent="-317500" lvl="0" marL="457200" rtl="0" algn="l">
              <a:spcBef>
                <a:spcPts val="0"/>
              </a:spcBef>
              <a:spcAft>
                <a:spcPts val="0"/>
              </a:spcAft>
              <a:buClr>
                <a:schemeClr val="dk2"/>
              </a:buClr>
              <a:buSzPts val="1400"/>
              <a:buChar char="●"/>
            </a:pPr>
            <a:r>
              <a:rPr b="1" lang="en">
                <a:solidFill>
                  <a:schemeClr val="hlink"/>
                </a:solidFill>
                <a:uFill>
                  <a:noFill/>
                </a:uFill>
                <a:hlinkClick r:id="rId4"/>
              </a:rPr>
              <a:t>Side view sad girl at school with laptop</a:t>
            </a:r>
            <a:endParaRPr b="1"/>
          </a:p>
          <a:p>
            <a:pPr indent="-317500" lvl="0" marL="457200" rtl="0" algn="l">
              <a:spcBef>
                <a:spcPts val="0"/>
              </a:spcBef>
              <a:spcAft>
                <a:spcPts val="0"/>
              </a:spcAft>
              <a:buClr>
                <a:schemeClr val="dk2"/>
              </a:buClr>
              <a:buSzPts val="1400"/>
              <a:buChar char="●"/>
            </a:pPr>
            <a:r>
              <a:rPr b="1" lang="en">
                <a:solidFill>
                  <a:schemeClr val="hlink"/>
                </a:solidFill>
                <a:uFill>
                  <a:noFill/>
                </a:uFill>
                <a:hlinkClick r:id="rId5"/>
              </a:rPr>
              <a:t>Side view girl getting bullied at school</a:t>
            </a:r>
            <a:endParaRPr b="1"/>
          </a:p>
          <a:p>
            <a:pPr indent="-317500" lvl="0" marL="457200" rtl="0" algn="l">
              <a:spcBef>
                <a:spcPts val="0"/>
              </a:spcBef>
              <a:spcAft>
                <a:spcPts val="0"/>
              </a:spcAft>
              <a:buClr>
                <a:schemeClr val="dk2"/>
              </a:buClr>
              <a:buSzPts val="1400"/>
              <a:buChar char="●"/>
            </a:pPr>
            <a:r>
              <a:rPr b="1" lang="en">
                <a:solidFill>
                  <a:schemeClr val="hlink"/>
                </a:solidFill>
                <a:uFill>
                  <a:noFill/>
                </a:uFill>
                <a:hlinkClick r:id="rId6"/>
              </a:rPr>
              <a:t>High angle sad teenager at school</a:t>
            </a:r>
            <a:endParaRPr b="1"/>
          </a:p>
          <a:p>
            <a:pPr indent="-317500" lvl="0" marL="457200" rtl="0" algn="l">
              <a:spcBef>
                <a:spcPts val="0"/>
              </a:spcBef>
              <a:spcAft>
                <a:spcPts val="0"/>
              </a:spcAft>
              <a:buClr>
                <a:schemeClr val="dk2"/>
              </a:buClr>
              <a:buSzPts val="1400"/>
              <a:buChar char="●"/>
            </a:pPr>
            <a:r>
              <a:rPr b="1" lang="en">
                <a:solidFill>
                  <a:schemeClr val="hlink"/>
                </a:solidFill>
                <a:uFill>
                  <a:noFill/>
                </a:uFill>
                <a:hlinkClick r:id="rId7"/>
              </a:rPr>
              <a:t>Sad teenager at school full shot</a:t>
            </a:r>
            <a:endParaRPr b="1"/>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2"/>
          <p:cNvSpPr txBox="1"/>
          <p:nvPr>
            <p:ph type="title"/>
          </p:nvPr>
        </p:nvSpPr>
        <p:spPr>
          <a:xfrm>
            <a:off x="720000" y="859500"/>
            <a:ext cx="7704000" cy="9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63" name="Google Shape;263;p42"/>
          <p:cNvSpPr txBox="1"/>
          <p:nvPr>
            <p:ph idx="4294967295" type="body"/>
          </p:nvPr>
        </p:nvSpPr>
        <p:spPr>
          <a:xfrm>
            <a:off x="720000" y="1613225"/>
            <a:ext cx="7704000" cy="299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sz="1600"/>
              <a:t>F</a:t>
            </a:r>
            <a:r>
              <a:rPr b="1" lang="en" sz="1600"/>
              <a:t>otos</a:t>
            </a:r>
            <a:br>
              <a:rPr lang="en">
                <a:highlight>
                  <a:schemeClr val="lt2"/>
                </a:highlight>
              </a:rPr>
            </a:br>
            <a:endParaRPr>
              <a:highlight>
                <a:schemeClr val="lt2"/>
              </a:highlight>
            </a:endParaRPr>
          </a:p>
          <a:p>
            <a:pPr indent="-317500" lvl="0" marL="457200" rtl="0" algn="l">
              <a:spcBef>
                <a:spcPts val="0"/>
              </a:spcBef>
              <a:spcAft>
                <a:spcPts val="0"/>
              </a:spcAft>
              <a:buClr>
                <a:schemeClr val="dk2"/>
              </a:buClr>
              <a:buSzPts val="1400"/>
              <a:buFont typeface="Anaheim"/>
              <a:buChar char="●"/>
            </a:pPr>
            <a:r>
              <a:rPr b="1" lang="en">
                <a:solidFill>
                  <a:schemeClr val="hlink"/>
                </a:solidFill>
                <a:uFill>
                  <a:noFill/>
                </a:uFill>
                <a:hlinkClick r:id="rId3"/>
              </a:rPr>
              <a:t>Young child suffering abuse by parent with belt</a:t>
            </a:r>
            <a:endParaRPr b="1"/>
          </a:p>
          <a:p>
            <a:pPr indent="-317500" lvl="0" marL="457200" rtl="0" algn="l">
              <a:spcBef>
                <a:spcPts val="0"/>
              </a:spcBef>
              <a:spcAft>
                <a:spcPts val="0"/>
              </a:spcAft>
              <a:buClr>
                <a:schemeClr val="dk2"/>
              </a:buClr>
              <a:buSzPts val="1400"/>
              <a:buChar char="●"/>
            </a:pPr>
            <a:r>
              <a:rPr b="1" lang="en">
                <a:solidFill>
                  <a:schemeClr val="hlink"/>
                </a:solidFill>
                <a:uFill>
                  <a:noFill/>
                </a:uFill>
                <a:hlinkClick r:id="rId4"/>
              </a:rPr>
              <a:t>Close up on sad boy portrait</a:t>
            </a:r>
            <a:endParaRPr b="1"/>
          </a:p>
          <a:p>
            <a:pPr indent="-317500" lvl="0" marL="457200" rtl="0" algn="l">
              <a:spcBef>
                <a:spcPts val="0"/>
              </a:spcBef>
              <a:spcAft>
                <a:spcPts val="0"/>
              </a:spcAft>
              <a:buClr>
                <a:schemeClr val="dk2"/>
              </a:buClr>
              <a:buSzPts val="1400"/>
              <a:buChar char="●"/>
            </a:pPr>
            <a:r>
              <a:rPr b="1" lang="en">
                <a:solidFill>
                  <a:schemeClr val="hlink"/>
                </a:solidFill>
                <a:uFill>
                  <a:noFill/>
                </a:uFill>
                <a:hlinkClick r:id="rId5"/>
              </a:rPr>
              <a:t>Close up on sad boy portrait II</a:t>
            </a:r>
            <a:endParaRPr b="1"/>
          </a:p>
          <a:p>
            <a:pPr indent="-317500" lvl="0" marL="457200" rtl="0" algn="l">
              <a:spcBef>
                <a:spcPts val="0"/>
              </a:spcBef>
              <a:spcAft>
                <a:spcPts val="0"/>
              </a:spcAft>
              <a:buClr>
                <a:schemeClr val="dk2"/>
              </a:buClr>
              <a:buSzPts val="1400"/>
              <a:buChar char="●"/>
            </a:pPr>
            <a:r>
              <a:rPr b="1" lang="en">
                <a:solidFill>
                  <a:schemeClr val="hlink"/>
                </a:solidFill>
                <a:uFill>
                  <a:noFill/>
                </a:uFill>
                <a:hlinkClick r:id="rId6"/>
              </a:rPr>
              <a:t>Father spending time with his daughter outdoors on father's day</a:t>
            </a:r>
            <a:endParaRPr b="1"/>
          </a:p>
          <a:p>
            <a:pPr indent="-317500" lvl="0" marL="457200" rtl="0" algn="l">
              <a:spcBef>
                <a:spcPts val="0"/>
              </a:spcBef>
              <a:spcAft>
                <a:spcPts val="0"/>
              </a:spcAft>
              <a:buClr>
                <a:schemeClr val="dk2"/>
              </a:buClr>
              <a:buSzPts val="1400"/>
              <a:buChar char="●"/>
            </a:pPr>
            <a:r>
              <a:rPr b="1" lang="en">
                <a:solidFill>
                  <a:schemeClr val="hlink"/>
                </a:solidFill>
                <a:uFill>
                  <a:noFill/>
                </a:uFill>
                <a:hlinkClick r:id="rId7"/>
              </a:rPr>
              <a:t>Full shot sad teenager at school</a:t>
            </a:r>
            <a:endParaRPr b="1"/>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7" name="Shape 267"/>
        <p:cNvGrpSpPr/>
        <p:nvPr/>
      </p:nvGrpSpPr>
      <p:grpSpPr>
        <a:xfrm>
          <a:off x="0" y="0"/>
          <a:ext cx="0" cy="0"/>
          <a:chOff x="0" y="0"/>
          <a:chExt cx="0" cy="0"/>
        </a:xfrm>
      </p:grpSpPr>
      <p:sp>
        <p:nvSpPr>
          <p:cNvPr id="268" name="Google Shape;268;p4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69" name="Google Shape;269;p43"/>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6"/>
          <p:cNvSpPr txBox="1"/>
          <p:nvPr>
            <p:ph type="title"/>
          </p:nvPr>
        </p:nvSpPr>
        <p:spPr>
          <a:xfrm>
            <a:off x="1620005" y="1453143"/>
            <a:ext cx="4680000" cy="6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Law for the protection of children against violence</a:t>
            </a:r>
            <a:endParaRPr/>
          </a:p>
        </p:txBody>
      </p:sp>
      <p:sp>
        <p:nvSpPr>
          <p:cNvPr id="125" name="Google Shape;125;p26"/>
          <p:cNvSpPr txBox="1"/>
          <p:nvPr>
            <p:ph idx="2" type="title"/>
          </p:nvPr>
        </p:nvSpPr>
        <p:spPr>
          <a:xfrm>
            <a:off x="719998" y="1453143"/>
            <a:ext cx="900000" cy="6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26" name="Google Shape;126;p26"/>
          <p:cNvSpPr txBox="1"/>
          <p:nvPr>
            <p:ph idx="3" type="title"/>
          </p:nvPr>
        </p:nvSpPr>
        <p:spPr>
          <a:xfrm>
            <a:off x="1619999" y="2287266"/>
            <a:ext cx="4680000" cy="6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child abuse?</a:t>
            </a:r>
            <a:endParaRPr/>
          </a:p>
        </p:txBody>
      </p:sp>
      <p:sp>
        <p:nvSpPr>
          <p:cNvPr id="127" name="Google Shape;127;p26"/>
          <p:cNvSpPr txBox="1"/>
          <p:nvPr>
            <p:ph idx="4" type="title"/>
          </p:nvPr>
        </p:nvSpPr>
        <p:spPr>
          <a:xfrm>
            <a:off x="719996" y="2287266"/>
            <a:ext cx="900000" cy="6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28" name="Google Shape;128;p26"/>
          <p:cNvSpPr txBox="1"/>
          <p:nvPr>
            <p:ph idx="5" type="title"/>
          </p:nvPr>
        </p:nvSpPr>
        <p:spPr>
          <a:xfrm>
            <a:off x="1620005" y="3121388"/>
            <a:ext cx="4680000" cy="6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to prevent and act against child abuse?</a:t>
            </a:r>
            <a:endParaRPr/>
          </a:p>
        </p:txBody>
      </p:sp>
      <p:sp>
        <p:nvSpPr>
          <p:cNvPr id="129" name="Google Shape;129;p26"/>
          <p:cNvSpPr txBox="1"/>
          <p:nvPr>
            <p:ph idx="6" type="title"/>
          </p:nvPr>
        </p:nvSpPr>
        <p:spPr>
          <a:xfrm>
            <a:off x="719998" y="3121388"/>
            <a:ext cx="900000" cy="6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30" name="Google Shape;130;p26"/>
          <p:cNvSpPr txBox="1"/>
          <p:nvPr>
            <p:ph idx="7" type="title"/>
          </p:nvPr>
        </p:nvSpPr>
        <p:spPr>
          <a:xfrm>
            <a:off x="1619999" y="3955511"/>
            <a:ext cx="4680000" cy="6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Sources and links of interest</a:t>
            </a:r>
            <a:endParaRPr/>
          </a:p>
        </p:txBody>
      </p:sp>
      <p:sp>
        <p:nvSpPr>
          <p:cNvPr id="131" name="Google Shape;131;p26"/>
          <p:cNvSpPr txBox="1"/>
          <p:nvPr>
            <p:ph idx="8" type="title"/>
          </p:nvPr>
        </p:nvSpPr>
        <p:spPr>
          <a:xfrm>
            <a:off x="719996" y="3955511"/>
            <a:ext cx="900000" cy="64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32" name="Google Shape;132;p26"/>
          <p:cNvSpPr txBox="1"/>
          <p:nvPr>
            <p:ph idx="9" type="title"/>
          </p:nvPr>
        </p:nvSpPr>
        <p:spPr>
          <a:xfrm>
            <a:off x="720000" y="540010"/>
            <a:ext cx="5580000" cy="5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3" name="Shape 273"/>
        <p:cNvGrpSpPr/>
        <p:nvPr/>
      </p:nvGrpSpPr>
      <p:grpSpPr>
        <a:xfrm>
          <a:off x="0" y="0"/>
          <a:ext cx="0" cy="0"/>
          <a:chOff x="0" y="0"/>
          <a:chExt cx="0" cy="0"/>
        </a:xfrm>
      </p:grpSpPr>
      <p:sp>
        <p:nvSpPr>
          <p:cNvPr id="274" name="Google Shape;274;p44"/>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275" name="Google Shape;275;p4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9" name="Shape 279"/>
        <p:cNvGrpSpPr/>
        <p:nvPr/>
      </p:nvGrpSpPr>
      <p:grpSpPr>
        <a:xfrm>
          <a:off x="0" y="0"/>
          <a:ext cx="0" cy="0"/>
          <a:chOff x="0" y="0"/>
          <a:chExt cx="0" cy="0"/>
        </a:xfrm>
      </p:grpSpPr>
      <p:sp>
        <p:nvSpPr>
          <p:cNvPr id="280" name="Google Shape;280;p45"/>
          <p:cNvSpPr txBox="1"/>
          <p:nvPr/>
        </p:nvSpPr>
        <p:spPr>
          <a:xfrm>
            <a:off x="723400" y="1187975"/>
            <a:ext cx="7697100" cy="1466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None/>
            </a:pPr>
            <a:r>
              <a:rPr b="1" lang="en" sz="1100">
                <a:solidFill>
                  <a:schemeClr val="lt1"/>
                </a:solidFill>
              </a:rPr>
              <a:t>Open Sans</a:t>
            </a:r>
            <a:endParaRPr b="1" sz="1100">
              <a:solidFill>
                <a:schemeClr val="lt1"/>
              </a:solidFill>
            </a:endParaRPr>
          </a:p>
          <a:p>
            <a:pPr indent="0" lvl="0" marL="0" rtl="0" algn="ctr">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https://fonts.google.com/specimen/Fira+Sans+Extra+Condensed</a:t>
            </a:r>
            <a:r>
              <a:rPr lang="en" sz="1100">
                <a:solidFill>
                  <a:schemeClr val="lt1"/>
                </a:solidFill>
              </a:rPr>
              <a:t>)</a:t>
            </a:r>
            <a:endParaRPr b="1"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281" name="Google Shape;281;p4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
        <p:nvSpPr>
          <p:cNvPr id="282" name="Google Shape;282;p45"/>
          <p:cNvSpPr/>
          <p:nvPr/>
        </p:nvSpPr>
        <p:spPr>
          <a:xfrm>
            <a:off x="2583563" y="2947175"/>
            <a:ext cx="791400" cy="754200"/>
          </a:xfrm>
          <a:prstGeom prst="roundRect">
            <a:avLst>
              <a:gd fmla="val 16667" name="adj"/>
            </a:avLst>
          </a:prstGeom>
          <a:solidFill>
            <a:srgbClr val="31313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5"/>
          <p:cNvSpPr/>
          <p:nvPr/>
        </p:nvSpPr>
        <p:spPr>
          <a:xfrm>
            <a:off x="3645382" y="2947175"/>
            <a:ext cx="791400" cy="754200"/>
          </a:xfrm>
          <a:prstGeom prst="roundRect">
            <a:avLst>
              <a:gd fmla="val 16667" name="adj"/>
            </a:avLst>
          </a:prstGeom>
          <a:solidFill>
            <a:srgbClr val="CFC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5"/>
          <p:cNvSpPr/>
          <p:nvPr/>
        </p:nvSpPr>
        <p:spPr>
          <a:xfrm>
            <a:off x="4707202" y="2947175"/>
            <a:ext cx="791400" cy="754200"/>
          </a:xfrm>
          <a:prstGeom prst="roundRect">
            <a:avLst>
              <a:gd fmla="val 16667" name="adj"/>
            </a:avLst>
          </a:prstGeom>
          <a:solidFill>
            <a:srgbClr val="F9B34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5"/>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#313131</a:t>
            </a:r>
            <a:endParaRPr sz="1000">
              <a:solidFill>
                <a:srgbClr val="FFFFFF"/>
              </a:solidFill>
            </a:endParaRPr>
          </a:p>
        </p:txBody>
      </p:sp>
      <p:sp>
        <p:nvSpPr>
          <p:cNvPr id="286" name="Google Shape;286;p45"/>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#cfcfff</a:t>
            </a:r>
            <a:endParaRPr sz="1000"/>
          </a:p>
        </p:txBody>
      </p:sp>
      <p:sp>
        <p:nvSpPr>
          <p:cNvPr id="287" name="Google Shape;287;p45"/>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#f9b341</a:t>
            </a:r>
            <a:endParaRPr sz="1000"/>
          </a:p>
        </p:txBody>
      </p:sp>
      <p:sp>
        <p:nvSpPr>
          <p:cNvPr id="288" name="Google Shape;288;p45"/>
          <p:cNvSpPr/>
          <p:nvPr/>
        </p:nvSpPr>
        <p:spPr>
          <a:xfrm>
            <a:off x="5769038"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5"/>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93" name="Shape 293"/>
        <p:cNvGrpSpPr/>
        <p:nvPr/>
      </p:nvGrpSpPr>
      <p:grpSpPr>
        <a:xfrm>
          <a:off x="0" y="0"/>
          <a:ext cx="0" cy="0"/>
          <a:chOff x="0" y="0"/>
          <a:chExt cx="0" cy="0"/>
        </a:xfrm>
      </p:grpSpPr>
      <p:sp>
        <p:nvSpPr>
          <p:cNvPr id="294" name="Google Shape;294;p46"/>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295" name="Google Shape;295;p4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296" name="Google Shape;296;p46"/>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97" name="Google Shape;297;p46">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298" name="Google Shape;298;p46">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299" name="Google Shape;299;p46">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300" name="Google Shape;300;p46">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301" name="Google Shape;301;p46"/>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02" name="Google Shape;302;p46"/>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03" name="Google Shape;303;p46"/>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04" name="Google Shape;304;p46"/>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05" name="Google Shape;305;p46">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9" name="Shape 309"/>
        <p:cNvGrpSpPr/>
        <p:nvPr/>
      </p:nvGrpSpPr>
      <p:grpSpPr>
        <a:xfrm>
          <a:off x="0" y="0"/>
          <a:ext cx="0" cy="0"/>
          <a:chOff x="0" y="0"/>
          <a:chExt cx="0" cy="0"/>
        </a:xfrm>
      </p:grpSpPr>
      <p:grpSp>
        <p:nvGrpSpPr>
          <p:cNvPr id="310" name="Google Shape;310;p47"/>
          <p:cNvGrpSpPr/>
          <p:nvPr/>
        </p:nvGrpSpPr>
        <p:grpSpPr>
          <a:xfrm>
            <a:off x="5048544" y="3019584"/>
            <a:ext cx="442841" cy="514271"/>
            <a:chOff x="4727025" y="1332775"/>
            <a:chExt cx="59900" cy="69625"/>
          </a:xfrm>
        </p:grpSpPr>
        <p:sp>
          <p:nvSpPr>
            <p:cNvPr id="311" name="Google Shape;311;p4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47"/>
          <p:cNvGrpSpPr/>
          <p:nvPr/>
        </p:nvGrpSpPr>
        <p:grpSpPr>
          <a:xfrm>
            <a:off x="5723860" y="2267072"/>
            <a:ext cx="500909" cy="500899"/>
            <a:chOff x="4820425" y="1329900"/>
            <a:chExt cx="70175" cy="70350"/>
          </a:xfrm>
        </p:grpSpPr>
        <p:sp>
          <p:nvSpPr>
            <p:cNvPr id="314" name="Google Shape;314;p4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 name="Google Shape;318;p47"/>
          <p:cNvGrpSpPr/>
          <p:nvPr/>
        </p:nvGrpSpPr>
        <p:grpSpPr>
          <a:xfrm>
            <a:off x="6376484" y="2278862"/>
            <a:ext cx="538135" cy="493119"/>
            <a:chOff x="4903200" y="1331525"/>
            <a:chExt cx="73575" cy="67425"/>
          </a:xfrm>
        </p:grpSpPr>
        <p:sp>
          <p:nvSpPr>
            <p:cNvPr id="319" name="Google Shape;319;p4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20" name="Google Shape;320;p4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 name="Google Shape;321;p47"/>
          <p:cNvGrpSpPr/>
          <p:nvPr/>
        </p:nvGrpSpPr>
        <p:grpSpPr>
          <a:xfrm>
            <a:off x="5636435" y="3020840"/>
            <a:ext cx="544563" cy="511895"/>
            <a:chOff x="4815575" y="1416800"/>
            <a:chExt cx="73750" cy="71400"/>
          </a:xfrm>
        </p:grpSpPr>
        <p:sp>
          <p:nvSpPr>
            <p:cNvPr id="322" name="Google Shape;322;p4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 name="Google Shape;325;p47"/>
          <p:cNvGrpSpPr/>
          <p:nvPr/>
        </p:nvGrpSpPr>
        <p:grpSpPr>
          <a:xfrm>
            <a:off x="6333060" y="3020546"/>
            <a:ext cx="602914" cy="512477"/>
            <a:chOff x="4902475" y="1418875"/>
            <a:chExt cx="74500" cy="63775"/>
          </a:xfrm>
        </p:grpSpPr>
        <p:sp>
          <p:nvSpPr>
            <p:cNvPr id="326" name="Google Shape;326;p4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47"/>
          <p:cNvGrpSpPr/>
          <p:nvPr/>
        </p:nvGrpSpPr>
        <p:grpSpPr>
          <a:xfrm>
            <a:off x="5748932" y="3759785"/>
            <a:ext cx="515391" cy="525699"/>
            <a:chOff x="4818100" y="1507675"/>
            <a:chExt cx="71225" cy="71625"/>
          </a:xfrm>
        </p:grpSpPr>
        <p:sp>
          <p:nvSpPr>
            <p:cNvPr id="329" name="Google Shape;329;p4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47"/>
          <p:cNvGrpSpPr/>
          <p:nvPr/>
        </p:nvGrpSpPr>
        <p:grpSpPr>
          <a:xfrm>
            <a:off x="5087034" y="3781317"/>
            <a:ext cx="522956" cy="489869"/>
            <a:chOff x="4721450" y="1509475"/>
            <a:chExt cx="79350" cy="74325"/>
          </a:xfrm>
        </p:grpSpPr>
        <p:sp>
          <p:nvSpPr>
            <p:cNvPr id="334" name="Google Shape;334;p4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 name="Google Shape;338;p47"/>
          <p:cNvGrpSpPr/>
          <p:nvPr/>
        </p:nvGrpSpPr>
        <p:grpSpPr>
          <a:xfrm>
            <a:off x="6410277" y="3761069"/>
            <a:ext cx="525704" cy="535436"/>
            <a:chOff x="4906800" y="1507500"/>
            <a:chExt cx="70350" cy="71075"/>
          </a:xfrm>
        </p:grpSpPr>
        <p:sp>
          <p:nvSpPr>
            <p:cNvPr id="339" name="Google Shape;339;p4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 name="Google Shape;344;p47"/>
          <p:cNvGrpSpPr/>
          <p:nvPr/>
        </p:nvGrpSpPr>
        <p:grpSpPr>
          <a:xfrm>
            <a:off x="4443099" y="2267050"/>
            <a:ext cx="508054" cy="508095"/>
            <a:chOff x="3736598" y="2170606"/>
            <a:chExt cx="404889" cy="404889"/>
          </a:xfrm>
        </p:grpSpPr>
        <p:sp>
          <p:nvSpPr>
            <p:cNvPr id="345" name="Google Shape;345;p4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47"/>
          <p:cNvGrpSpPr/>
          <p:nvPr/>
        </p:nvGrpSpPr>
        <p:grpSpPr>
          <a:xfrm>
            <a:off x="3731139" y="2267145"/>
            <a:ext cx="575790" cy="507904"/>
            <a:chOff x="3161917" y="2170682"/>
            <a:chExt cx="458870" cy="404737"/>
          </a:xfrm>
        </p:grpSpPr>
        <p:sp>
          <p:nvSpPr>
            <p:cNvPr id="350" name="Google Shape;350;p4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51" name="Google Shape;351;p4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47"/>
          <p:cNvGrpSpPr/>
          <p:nvPr/>
        </p:nvGrpSpPr>
        <p:grpSpPr>
          <a:xfrm>
            <a:off x="3758669" y="3027517"/>
            <a:ext cx="520730" cy="498567"/>
            <a:chOff x="3179914" y="2889488"/>
            <a:chExt cx="422876" cy="404911"/>
          </a:xfrm>
        </p:grpSpPr>
        <p:sp>
          <p:nvSpPr>
            <p:cNvPr id="354" name="Google Shape;354;p4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 name="Google Shape;360;p47"/>
          <p:cNvGrpSpPr/>
          <p:nvPr/>
        </p:nvGrpSpPr>
        <p:grpSpPr>
          <a:xfrm>
            <a:off x="4387349" y="3027477"/>
            <a:ext cx="516145" cy="498648"/>
            <a:chOff x="3729467" y="2889422"/>
            <a:chExt cx="419153" cy="404977"/>
          </a:xfrm>
        </p:grpSpPr>
        <p:sp>
          <p:nvSpPr>
            <p:cNvPr id="361" name="Google Shape;361;p4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47"/>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7"/>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7"/>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7"/>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47"/>
          <p:cNvGrpSpPr/>
          <p:nvPr/>
        </p:nvGrpSpPr>
        <p:grpSpPr>
          <a:xfrm>
            <a:off x="7107677" y="2474362"/>
            <a:ext cx="166473" cy="141497"/>
            <a:chOff x="4660325" y="1866850"/>
            <a:chExt cx="68350" cy="58100"/>
          </a:xfrm>
        </p:grpSpPr>
        <p:sp>
          <p:nvSpPr>
            <p:cNvPr id="373" name="Google Shape;373;p4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 name="Google Shape;375;p47"/>
          <p:cNvGrpSpPr/>
          <p:nvPr/>
        </p:nvGrpSpPr>
        <p:grpSpPr>
          <a:xfrm>
            <a:off x="7417022" y="2500086"/>
            <a:ext cx="162515" cy="90049"/>
            <a:chOff x="4791775" y="1877500"/>
            <a:chExt cx="66725" cy="36975"/>
          </a:xfrm>
        </p:grpSpPr>
        <p:sp>
          <p:nvSpPr>
            <p:cNvPr id="376" name="Google Shape;376;p4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47"/>
          <p:cNvGrpSpPr/>
          <p:nvPr/>
        </p:nvGrpSpPr>
        <p:grpSpPr>
          <a:xfrm>
            <a:off x="7738734" y="2500086"/>
            <a:ext cx="144979" cy="90049"/>
            <a:chOff x="4923925" y="1877500"/>
            <a:chExt cx="59525" cy="36975"/>
          </a:xfrm>
        </p:grpSpPr>
        <p:sp>
          <p:nvSpPr>
            <p:cNvPr id="379" name="Google Shape;379;p4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 name="Google Shape;381;p47"/>
          <p:cNvGrpSpPr/>
          <p:nvPr/>
        </p:nvGrpSpPr>
        <p:grpSpPr>
          <a:xfrm>
            <a:off x="8033226" y="2482277"/>
            <a:ext cx="141447" cy="125667"/>
            <a:chOff x="5058450" y="1870100"/>
            <a:chExt cx="58075" cy="51600"/>
          </a:xfrm>
        </p:grpSpPr>
        <p:sp>
          <p:nvSpPr>
            <p:cNvPr id="382" name="Google Shape;382;p4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47"/>
          <p:cNvGrpSpPr/>
          <p:nvPr/>
        </p:nvGrpSpPr>
        <p:grpSpPr>
          <a:xfrm>
            <a:off x="7447741" y="2904685"/>
            <a:ext cx="101077" cy="107645"/>
            <a:chOff x="4811425" y="2065025"/>
            <a:chExt cx="41500" cy="44200"/>
          </a:xfrm>
        </p:grpSpPr>
        <p:sp>
          <p:nvSpPr>
            <p:cNvPr id="385" name="Google Shape;385;p4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 name="Google Shape;387;p47"/>
          <p:cNvGrpSpPr/>
          <p:nvPr/>
        </p:nvGrpSpPr>
        <p:grpSpPr>
          <a:xfrm>
            <a:off x="7740178" y="2904898"/>
            <a:ext cx="120867" cy="107218"/>
            <a:chOff x="4929875" y="2065025"/>
            <a:chExt cx="49625" cy="44025"/>
          </a:xfrm>
        </p:grpSpPr>
        <p:sp>
          <p:nvSpPr>
            <p:cNvPr id="388" name="Google Shape;388;p4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 name="Google Shape;390;p47"/>
          <p:cNvGrpSpPr/>
          <p:nvPr/>
        </p:nvGrpSpPr>
        <p:grpSpPr>
          <a:xfrm>
            <a:off x="8068847" y="2907912"/>
            <a:ext cx="70206" cy="101191"/>
            <a:chOff x="5083925" y="2066350"/>
            <a:chExt cx="28825" cy="41550"/>
          </a:xfrm>
        </p:grpSpPr>
        <p:sp>
          <p:nvSpPr>
            <p:cNvPr id="391" name="Google Shape;391;p4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 name="Google Shape;393;p47"/>
          <p:cNvGrpSpPr/>
          <p:nvPr/>
        </p:nvGrpSpPr>
        <p:grpSpPr>
          <a:xfrm>
            <a:off x="7100401" y="2923559"/>
            <a:ext cx="181026" cy="69896"/>
            <a:chOff x="4659775" y="2072775"/>
            <a:chExt cx="74325" cy="28700"/>
          </a:xfrm>
        </p:grpSpPr>
        <p:sp>
          <p:nvSpPr>
            <p:cNvPr id="394" name="Google Shape;394;p4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47"/>
          <p:cNvGrpSpPr/>
          <p:nvPr/>
        </p:nvGrpSpPr>
        <p:grpSpPr>
          <a:xfrm>
            <a:off x="8020257" y="2714124"/>
            <a:ext cx="167387" cy="89197"/>
            <a:chOff x="4662475" y="1976500"/>
            <a:chExt cx="68725" cy="36625"/>
          </a:xfrm>
        </p:grpSpPr>
        <p:sp>
          <p:nvSpPr>
            <p:cNvPr id="398" name="Google Shape;398;p4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 name="Google Shape;401;p47"/>
          <p:cNvGrpSpPr/>
          <p:nvPr/>
        </p:nvGrpSpPr>
        <p:grpSpPr>
          <a:xfrm>
            <a:off x="7717162" y="2717564"/>
            <a:ext cx="166899" cy="82317"/>
            <a:chOff x="4920150" y="1977875"/>
            <a:chExt cx="68525" cy="33800"/>
          </a:xfrm>
        </p:grpSpPr>
        <p:sp>
          <p:nvSpPr>
            <p:cNvPr id="402" name="Google Shape;402;p4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47"/>
          <p:cNvGrpSpPr/>
          <p:nvPr/>
        </p:nvGrpSpPr>
        <p:grpSpPr>
          <a:xfrm>
            <a:off x="7128319" y="3121482"/>
            <a:ext cx="125190" cy="127858"/>
            <a:chOff x="4676550" y="2160575"/>
            <a:chExt cx="51400" cy="52500"/>
          </a:xfrm>
        </p:grpSpPr>
        <p:sp>
          <p:nvSpPr>
            <p:cNvPr id="406" name="Google Shape;406;p4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 name="Google Shape;409;p47"/>
          <p:cNvGrpSpPr/>
          <p:nvPr/>
        </p:nvGrpSpPr>
        <p:grpSpPr>
          <a:xfrm>
            <a:off x="7425577" y="3128514"/>
            <a:ext cx="145405" cy="113794"/>
            <a:chOff x="4768325" y="2163475"/>
            <a:chExt cx="59700" cy="46725"/>
          </a:xfrm>
        </p:grpSpPr>
        <p:sp>
          <p:nvSpPr>
            <p:cNvPr id="410" name="Google Shape;410;p4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 name="Google Shape;412;p47"/>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7"/>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7"/>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7"/>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7"/>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7"/>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 name="Google Shape;418;p47"/>
          <p:cNvGrpSpPr/>
          <p:nvPr/>
        </p:nvGrpSpPr>
        <p:grpSpPr>
          <a:xfrm>
            <a:off x="7441895" y="3383608"/>
            <a:ext cx="112768" cy="106853"/>
            <a:chOff x="4768575" y="2253950"/>
            <a:chExt cx="46300" cy="43875"/>
          </a:xfrm>
        </p:grpSpPr>
        <p:sp>
          <p:nvSpPr>
            <p:cNvPr id="419" name="Google Shape;419;p4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47"/>
          <p:cNvGrpSpPr/>
          <p:nvPr/>
        </p:nvGrpSpPr>
        <p:grpSpPr>
          <a:xfrm>
            <a:off x="7741518" y="3872634"/>
            <a:ext cx="118187" cy="146246"/>
            <a:chOff x="4960900" y="2433225"/>
            <a:chExt cx="48525" cy="60050"/>
          </a:xfrm>
        </p:grpSpPr>
        <p:sp>
          <p:nvSpPr>
            <p:cNvPr id="422" name="Google Shape;422;p4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 name="Google Shape;424;p47"/>
          <p:cNvGrpSpPr/>
          <p:nvPr/>
        </p:nvGrpSpPr>
        <p:grpSpPr>
          <a:xfrm>
            <a:off x="7430083" y="4136695"/>
            <a:ext cx="136394" cy="143810"/>
            <a:chOff x="4854075" y="2527625"/>
            <a:chExt cx="56000" cy="59050"/>
          </a:xfrm>
        </p:grpSpPr>
        <p:sp>
          <p:nvSpPr>
            <p:cNvPr id="425" name="Google Shape;425;p4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 name="Google Shape;427;p47"/>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7"/>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7"/>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 name="Google Shape;430;p47"/>
          <p:cNvGrpSpPr/>
          <p:nvPr/>
        </p:nvGrpSpPr>
        <p:grpSpPr>
          <a:xfrm>
            <a:off x="8054294" y="3600439"/>
            <a:ext cx="99312" cy="160797"/>
            <a:chOff x="5059700" y="2334775"/>
            <a:chExt cx="40775" cy="66025"/>
          </a:xfrm>
        </p:grpSpPr>
        <p:sp>
          <p:nvSpPr>
            <p:cNvPr id="431" name="Google Shape;431;p4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47"/>
          <p:cNvGrpSpPr/>
          <p:nvPr/>
        </p:nvGrpSpPr>
        <p:grpSpPr>
          <a:xfrm>
            <a:off x="8011458" y="3865571"/>
            <a:ext cx="184984" cy="160371"/>
            <a:chOff x="5037700" y="2430325"/>
            <a:chExt cx="75950" cy="65850"/>
          </a:xfrm>
        </p:grpSpPr>
        <p:sp>
          <p:nvSpPr>
            <p:cNvPr id="441" name="Google Shape;441;p4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47"/>
          <p:cNvGrpSpPr/>
          <p:nvPr/>
        </p:nvGrpSpPr>
        <p:grpSpPr>
          <a:xfrm>
            <a:off x="7430964" y="3632023"/>
            <a:ext cx="173014" cy="97629"/>
            <a:chOff x="4756975" y="2341800"/>
            <a:chExt cx="91975" cy="51925"/>
          </a:xfrm>
        </p:grpSpPr>
        <p:sp>
          <p:nvSpPr>
            <p:cNvPr id="444" name="Google Shape;444;p4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47"/>
          <p:cNvGrpSpPr/>
          <p:nvPr/>
        </p:nvGrpSpPr>
        <p:grpSpPr>
          <a:xfrm>
            <a:off x="7697901" y="4120720"/>
            <a:ext cx="212497" cy="175761"/>
            <a:chOff x="4943575" y="2516350"/>
            <a:chExt cx="98675" cy="81700"/>
          </a:xfrm>
        </p:grpSpPr>
        <p:sp>
          <p:nvSpPr>
            <p:cNvPr id="465" name="Google Shape;465;p4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 name="Google Shape;543;p47"/>
          <p:cNvGrpSpPr/>
          <p:nvPr/>
        </p:nvGrpSpPr>
        <p:grpSpPr>
          <a:xfrm>
            <a:off x="1955962" y="3346963"/>
            <a:ext cx="965351" cy="134611"/>
            <a:chOff x="4411970" y="2962952"/>
            <a:chExt cx="706544" cy="104212"/>
          </a:xfrm>
        </p:grpSpPr>
        <p:sp>
          <p:nvSpPr>
            <p:cNvPr id="544" name="Google Shape;544;p4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47"/>
          <p:cNvGrpSpPr/>
          <p:nvPr/>
        </p:nvGrpSpPr>
        <p:grpSpPr>
          <a:xfrm>
            <a:off x="1955962" y="2935877"/>
            <a:ext cx="960158" cy="289172"/>
            <a:chOff x="4411970" y="2726085"/>
            <a:chExt cx="643107" cy="193659"/>
          </a:xfrm>
        </p:grpSpPr>
        <p:sp>
          <p:nvSpPr>
            <p:cNvPr id="549" name="Google Shape;549;p4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47"/>
          <p:cNvGrpSpPr/>
          <p:nvPr/>
        </p:nvGrpSpPr>
        <p:grpSpPr>
          <a:xfrm>
            <a:off x="958854" y="3201987"/>
            <a:ext cx="833173" cy="259209"/>
            <a:chOff x="4411970" y="4340222"/>
            <a:chExt cx="779467" cy="242683"/>
          </a:xfrm>
        </p:grpSpPr>
        <p:sp>
          <p:nvSpPr>
            <p:cNvPr id="553" name="Google Shape;553;p4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 name="Google Shape;556;p47"/>
          <p:cNvGrpSpPr/>
          <p:nvPr/>
        </p:nvGrpSpPr>
        <p:grpSpPr>
          <a:xfrm>
            <a:off x="1955962" y="2597733"/>
            <a:ext cx="965160" cy="216230"/>
            <a:chOff x="4411970" y="2468674"/>
            <a:chExt cx="747317" cy="167425"/>
          </a:xfrm>
        </p:grpSpPr>
        <p:sp>
          <p:nvSpPr>
            <p:cNvPr id="557" name="Google Shape;557;p4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47"/>
          <p:cNvGrpSpPr/>
          <p:nvPr/>
        </p:nvGrpSpPr>
        <p:grpSpPr>
          <a:xfrm>
            <a:off x="954709" y="2502450"/>
            <a:ext cx="810451" cy="319148"/>
            <a:chOff x="4411970" y="3686602"/>
            <a:chExt cx="797845" cy="314215"/>
          </a:xfrm>
        </p:grpSpPr>
        <p:sp>
          <p:nvSpPr>
            <p:cNvPr id="560" name="Google Shape;560;p4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 name="Google Shape;565;p47"/>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 name="Google Shape;566;p47"/>
          <p:cNvGrpSpPr/>
          <p:nvPr/>
        </p:nvGrpSpPr>
        <p:grpSpPr>
          <a:xfrm>
            <a:off x="954806" y="2256974"/>
            <a:ext cx="1970333" cy="208784"/>
            <a:chOff x="6336019" y="3733725"/>
            <a:chExt cx="2566206" cy="351310"/>
          </a:xfrm>
        </p:grpSpPr>
        <p:sp>
          <p:nvSpPr>
            <p:cNvPr id="567" name="Google Shape;567;p4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47"/>
          <p:cNvGrpSpPr/>
          <p:nvPr/>
        </p:nvGrpSpPr>
        <p:grpSpPr>
          <a:xfrm>
            <a:off x="1955962" y="3864529"/>
            <a:ext cx="946551" cy="153200"/>
            <a:chOff x="4404545" y="3301592"/>
            <a:chExt cx="782403" cy="129272"/>
          </a:xfrm>
        </p:grpSpPr>
        <p:sp>
          <p:nvSpPr>
            <p:cNvPr id="572" name="Google Shape;572;p4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47"/>
          <p:cNvGrpSpPr/>
          <p:nvPr/>
        </p:nvGrpSpPr>
        <p:grpSpPr>
          <a:xfrm>
            <a:off x="1955962" y="3603488"/>
            <a:ext cx="962257" cy="139127"/>
            <a:chOff x="4411970" y="3131459"/>
            <a:chExt cx="710520" cy="117397"/>
          </a:xfrm>
        </p:grpSpPr>
        <p:sp>
          <p:nvSpPr>
            <p:cNvPr id="575" name="Google Shape;575;p4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77" name="Google Shape;577;p47"/>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 name="Google Shape;578;p47"/>
          <p:cNvGrpSpPr/>
          <p:nvPr/>
        </p:nvGrpSpPr>
        <p:grpSpPr>
          <a:xfrm>
            <a:off x="956107" y="3538282"/>
            <a:ext cx="823838" cy="458988"/>
            <a:chOff x="4411970" y="1801825"/>
            <a:chExt cx="734586" cy="409262"/>
          </a:xfrm>
        </p:grpSpPr>
        <p:sp>
          <p:nvSpPr>
            <p:cNvPr id="579" name="Google Shape;579;p4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 name="Google Shape;581;p47"/>
          <p:cNvGrpSpPr/>
          <p:nvPr/>
        </p:nvGrpSpPr>
        <p:grpSpPr>
          <a:xfrm>
            <a:off x="956107" y="4086708"/>
            <a:ext cx="856348" cy="212039"/>
            <a:chOff x="4411970" y="2233974"/>
            <a:chExt cx="763574" cy="189068"/>
          </a:xfrm>
        </p:grpSpPr>
        <p:sp>
          <p:nvSpPr>
            <p:cNvPr id="582" name="Google Shape;582;p4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47"/>
          <p:cNvGrpSpPr/>
          <p:nvPr/>
        </p:nvGrpSpPr>
        <p:grpSpPr>
          <a:xfrm>
            <a:off x="3066303" y="2262044"/>
            <a:ext cx="511602" cy="511602"/>
            <a:chOff x="5681300" y="2527788"/>
            <a:chExt cx="805800" cy="805800"/>
          </a:xfrm>
        </p:grpSpPr>
        <p:sp>
          <p:nvSpPr>
            <p:cNvPr id="585" name="Google Shape;585;p4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47"/>
          <p:cNvGrpSpPr/>
          <p:nvPr/>
        </p:nvGrpSpPr>
        <p:grpSpPr>
          <a:xfrm>
            <a:off x="3063497" y="3028627"/>
            <a:ext cx="513021" cy="512935"/>
            <a:chOff x="4049800" y="640400"/>
            <a:chExt cx="858900" cy="858900"/>
          </a:xfrm>
        </p:grpSpPr>
        <p:sp>
          <p:nvSpPr>
            <p:cNvPr id="588" name="Google Shape;588;p4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47"/>
          <p:cNvGrpSpPr/>
          <p:nvPr/>
        </p:nvGrpSpPr>
        <p:grpSpPr>
          <a:xfrm>
            <a:off x="2980696" y="3680519"/>
            <a:ext cx="686489" cy="686585"/>
            <a:chOff x="5080188" y="927900"/>
            <a:chExt cx="961200" cy="961200"/>
          </a:xfrm>
        </p:grpSpPr>
        <p:sp>
          <p:nvSpPr>
            <p:cNvPr id="591" name="Google Shape;591;p4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 name="Google Shape;599;p47"/>
          <p:cNvGrpSpPr/>
          <p:nvPr/>
        </p:nvGrpSpPr>
        <p:grpSpPr>
          <a:xfrm>
            <a:off x="3763848" y="3773248"/>
            <a:ext cx="510373" cy="510937"/>
            <a:chOff x="7508249" y="1522825"/>
            <a:chExt cx="1326332" cy="1322987"/>
          </a:xfrm>
        </p:grpSpPr>
        <p:sp>
          <p:nvSpPr>
            <p:cNvPr id="600" name="Google Shape;600;p4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47"/>
          <p:cNvGrpSpPr/>
          <p:nvPr/>
        </p:nvGrpSpPr>
        <p:grpSpPr>
          <a:xfrm>
            <a:off x="4455441" y="3774653"/>
            <a:ext cx="492652" cy="503348"/>
            <a:chOff x="6039282" y="1042577"/>
            <a:chExt cx="734315" cy="731929"/>
          </a:xfrm>
        </p:grpSpPr>
        <p:sp>
          <p:nvSpPr>
            <p:cNvPr id="611" name="Google Shape;611;p4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47"/>
          <p:cNvGrpSpPr/>
          <p:nvPr/>
        </p:nvGrpSpPr>
        <p:grpSpPr>
          <a:xfrm>
            <a:off x="5095855" y="2270694"/>
            <a:ext cx="483304" cy="504902"/>
            <a:chOff x="1825800" y="1651625"/>
            <a:chExt cx="568125" cy="591775"/>
          </a:xfrm>
        </p:grpSpPr>
        <p:sp>
          <p:nvSpPr>
            <p:cNvPr id="633" name="Google Shape;633;p4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47"/>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7"/>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7"/>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7"/>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7"/>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644" name="Google Shape;644;p4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 name="Shape 648"/>
        <p:cNvGrpSpPr/>
        <p:nvPr/>
      </p:nvGrpSpPr>
      <p:grpSpPr>
        <a:xfrm>
          <a:off x="0" y="0"/>
          <a:ext cx="0" cy="0"/>
          <a:chOff x="0" y="0"/>
          <a:chExt cx="0" cy="0"/>
        </a:xfrm>
      </p:grpSpPr>
      <p:grpSp>
        <p:nvGrpSpPr>
          <p:cNvPr id="649" name="Google Shape;649;p48"/>
          <p:cNvGrpSpPr/>
          <p:nvPr/>
        </p:nvGrpSpPr>
        <p:grpSpPr>
          <a:xfrm>
            <a:off x="722059" y="955168"/>
            <a:ext cx="2492868" cy="1379876"/>
            <a:chOff x="2654821" y="2311071"/>
            <a:chExt cx="2279715" cy="1262120"/>
          </a:xfrm>
        </p:grpSpPr>
        <p:grpSp>
          <p:nvGrpSpPr>
            <p:cNvPr id="650" name="Google Shape;650;p48"/>
            <p:cNvGrpSpPr/>
            <p:nvPr/>
          </p:nvGrpSpPr>
          <p:grpSpPr>
            <a:xfrm>
              <a:off x="4034269" y="2840745"/>
              <a:ext cx="40212" cy="36437"/>
              <a:chOff x="4293400" y="2574725"/>
              <a:chExt cx="84425" cy="80100"/>
            </a:xfrm>
          </p:grpSpPr>
          <p:sp>
            <p:nvSpPr>
              <p:cNvPr id="651" name="Google Shape;651;p4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652" name="Google Shape;652;p4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48"/>
            <p:cNvGrpSpPr/>
            <p:nvPr/>
          </p:nvGrpSpPr>
          <p:grpSpPr>
            <a:xfrm>
              <a:off x="3894606" y="2334874"/>
              <a:ext cx="913198" cy="518984"/>
              <a:chOff x="4000175" y="1462675"/>
              <a:chExt cx="1917275" cy="1140875"/>
            </a:xfrm>
          </p:grpSpPr>
          <p:sp>
            <p:nvSpPr>
              <p:cNvPr id="654" name="Google Shape;654;p4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655" name="Google Shape;655;p48"/>
              <p:cNvGrpSpPr/>
              <p:nvPr/>
            </p:nvGrpSpPr>
            <p:grpSpPr>
              <a:xfrm>
                <a:off x="4000175" y="1462675"/>
                <a:ext cx="1917275" cy="1140875"/>
                <a:chOff x="4000175" y="1462675"/>
                <a:chExt cx="1917275" cy="1140875"/>
              </a:xfrm>
            </p:grpSpPr>
            <p:sp>
              <p:nvSpPr>
                <p:cNvPr id="656" name="Google Shape;656;p4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657" name="Google Shape;657;p4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661" name="Google Shape;661;p4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2" name="Google Shape;662;p48"/>
            <p:cNvGrpSpPr/>
            <p:nvPr/>
          </p:nvGrpSpPr>
          <p:grpSpPr>
            <a:xfrm>
              <a:off x="3875768" y="2846704"/>
              <a:ext cx="44796" cy="47366"/>
              <a:chOff x="3960625" y="2587825"/>
              <a:chExt cx="94050" cy="104125"/>
            </a:xfrm>
          </p:grpSpPr>
          <p:sp>
            <p:nvSpPr>
              <p:cNvPr id="663" name="Google Shape;663;p4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664" name="Google Shape;664;p4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 name="Google Shape;665;p48"/>
            <p:cNvGrpSpPr/>
            <p:nvPr/>
          </p:nvGrpSpPr>
          <p:grpSpPr>
            <a:xfrm>
              <a:off x="3782759" y="2807162"/>
              <a:ext cx="82686" cy="85487"/>
              <a:chOff x="3765350" y="2500900"/>
              <a:chExt cx="173600" cy="187925"/>
            </a:xfrm>
          </p:grpSpPr>
          <p:sp>
            <p:nvSpPr>
              <p:cNvPr id="666" name="Google Shape;666;p4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667" name="Google Shape;667;p4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48"/>
            <p:cNvGrpSpPr/>
            <p:nvPr/>
          </p:nvGrpSpPr>
          <p:grpSpPr>
            <a:xfrm>
              <a:off x="3775674" y="2798496"/>
              <a:ext cx="40545" cy="23564"/>
              <a:chOff x="3750475" y="2481850"/>
              <a:chExt cx="85125" cy="51800"/>
            </a:xfrm>
          </p:grpSpPr>
          <p:sp>
            <p:nvSpPr>
              <p:cNvPr id="673" name="Google Shape;673;p4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675" name="Google Shape;675;p48"/>
            <p:cNvGrpSpPr/>
            <p:nvPr/>
          </p:nvGrpSpPr>
          <p:grpSpPr>
            <a:xfrm>
              <a:off x="3716946" y="2776024"/>
              <a:ext cx="81971" cy="76912"/>
              <a:chOff x="3627175" y="2432450"/>
              <a:chExt cx="172100" cy="169075"/>
            </a:xfrm>
          </p:grpSpPr>
          <p:sp>
            <p:nvSpPr>
              <p:cNvPr id="676" name="Google Shape;676;p4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678" name="Google Shape;678;p4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679" name="Google Shape;679;p48"/>
            <p:cNvGrpSpPr/>
            <p:nvPr/>
          </p:nvGrpSpPr>
          <p:grpSpPr>
            <a:xfrm>
              <a:off x="3685682" y="2845624"/>
              <a:ext cx="29311" cy="45055"/>
              <a:chOff x="3561536" y="2585450"/>
              <a:chExt cx="61539" cy="99045"/>
            </a:xfrm>
          </p:grpSpPr>
          <p:sp>
            <p:nvSpPr>
              <p:cNvPr id="680" name="Google Shape;680;p4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682" name="Google Shape;682;p48"/>
            <p:cNvGrpSpPr/>
            <p:nvPr/>
          </p:nvGrpSpPr>
          <p:grpSpPr>
            <a:xfrm>
              <a:off x="3849905" y="2572252"/>
              <a:ext cx="74339" cy="119559"/>
              <a:chOff x="3906325" y="1984500"/>
              <a:chExt cx="156075" cy="262825"/>
            </a:xfrm>
          </p:grpSpPr>
          <p:sp>
            <p:nvSpPr>
              <p:cNvPr id="683" name="Google Shape;683;p4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684" name="Google Shape;684;p4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 name="Google Shape;685;p48"/>
            <p:cNvGrpSpPr/>
            <p:nvPr/>
          </p:nvGrpSpPr>
          <p:grpSpPr>
            <a:xfrm>
              <a:off x="2654821" y="2414345"/>
              <a:ext cx="667570" cy="558731"/>
              <a:chOff x="1397225" y="1637375"/>
              <a:chExt cx="1401575" cy="1228250"/>
            </a:xfrm>
          </p:grpSpPr>
          <p:sp>
            <p:nvSpPr>
              <p:cNvPr id="686" name="Google Shape;686;p4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687" name="Google Shape;687;p48"/>
              <p:cNvGrpSpPr/>
              <p:nvPr/>
            </p:nvGrpSpPr>
            <p:grpSpPr>
              <a:xfrm>
                <a:off x="1397225" y="1637375"/>
                <a:ext cx="1398775" cy="1228250"/>
                <a:chOff x="1397225" y="1637375"/>
                <a:chExt cx="1398775" cy="1228250"/>
              </a:xfrm>
            </p:grpSpPr>
            <p:sp>
              <p:nvSpPr>
                <p:cNvPr id="688" name="Google Shape;688;p4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4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 name="Google Shape;690;p48"/>
            <p:cNvGrpSpPr/>
            <p:nvPr/>
          </p:nvGrpSpPr>
          <p:grpSpPr>
            <a:xfrm>
              <a:off x="3230417" y="3103734"/>
              <a:ext cx="282982" cy="280332"/>
              <a:chOff x="2605700" y="3152850"/>
              <a:chExt cx="594125" cy="616250"/>
            </a:xfrm>
          </p:grpSpPr>
          <p:sp>
            <p:nvSpPr>
              <p:cNvPr id="691" name="Google Shape;691;p4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692" name="Google Shape;692;p4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693" name="Google Shape;693;p48"/>
            <p:cNvGrpSpPr/>
            <p:nvPr/>
          </p:nvGrpSpPr>
          <p:grpSpPr>
            <a:xfrm>
              <a:off x="3265985" y="3226989"/>
              <a:ext cx="87151" cy="346202"/>
              <a:chOff x="2680375" y="3423800"/>
              <a:chExt cx="182975" cy="761050"/>
            </a:xfrm>
          </p:grpSpPr>
          <p:sp>
            <p:nvSpPr>
              <p:cNvPr id="694" name="Google Shape;694;p4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695" name="Google Shape;695;p4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48"/>
            <p:cNvGrpSpPr/>
            <p:nvPr/>
          </p:nvGrpSpPr>
          <p:grpSpPr>
            <a:xfrm>
              <a:off x="3855466" y="3289811"/>
              <a:ext cx="112514" cy="94210"/>
              <a:chOff x="3918000" y="3561900"/>
              <a:chExt cx="236225" cy="207100"/>
            </a:xfrm>
          </p:grpSpPr>
          <p:sp>
            <p:nvSpPr>
              <p:cNvPr id="697" name="Google Shape;697;p4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698" name="Google Shape;698;p4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 name="Google Shape;699;p4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702" name="Google Shape;702;p48"/>
            <p:cNvGrpSpPr/>
            <p:nvPr/>
          </p:nvGrpSpPr>
          <p:grpSpPr>
            <a:xfrm>
              <a:off x="2905224" y="2311071"/>
              <a:ext cx="596721" cy="528992"/>
              <a:chOff x="1922950" y="1410350"/>
              <a:chExt cx="1252825" cy="1162875"/>
            </a:xfrm>
          </p:grpSpPr>
          <p:sp>
            <p:nvSpPr>
              <p:cNvPr id="703" name="Google Shape;703;p4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719" name="Google Shape;719;p4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739" name="Google Shape;739;p4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40" name="Google Shape;740;p4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1" name="Google Shape;741;p48"/>
            <p:cNvGrpSpPr/>
            <p:nvPr/>
          </p:nvGrpSpPr>
          <p:grpSpPr>
            <a:xfrm>
              <a:off x="3280929" y="3294542"/>
              <a:ext cx="109894" cy="272224"/>
              <a:chOff x="2711750" y="3572300"/>
              <a:chExt cx="230725" cy="598425"/>
            </a:xfrm>
          </p:grpSpPr>
          <p:sp>
            <p:nvSpPr>
              <p:cNvPr id="742" name="Google Shape;742;p4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 name="Google Shape;744;p4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 name="Google Shape;745;p48"/>
            <p:cNvGrpSpPr/>
            <p:nvPr/>
          </p:nvGrpSpPr>
          <p:grpSpPr>
            <a:xfrm>
              <a:off x="3790439" y="2408636"/>
              <a:ext cx="73017" cy="75684"/>
              <a:chOff x="3781475" y="1624825"/>
              <a:chExt cx="153300" cy="166375"/>
            </a:xfrm>
          </p:grpSpPr>
          <p:sp>
            <p:nvSpPr>
              <p:cNvPr id="746" name="Google Shape;746;p4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 name="Google Shape;750;p4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 name="Google Shape;757;p48"/>
            <p:cNvGrpSpPr/>
            <p:nvPr/>
          </p:nvGrpSpPr>
          <p:grpSpPr>
            <a:xfrm>
              <a:off x="4403342" y="3107749"/>
              <a:ext cx="316680" cy="101374"/>
              <a:chOff x="5068275" y="3161675"/>
              <a:chExt cx="664875" cy="222850"/>
            </a:xfrm>
          </p:grpSpPr>
          <p:sp>
            <p:nvSpPr>
              <p:cNvPr id="758" name="Google Shape;758;p4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 name="Google Shape;762;p4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 name="Google Shape;791;p48"/>
            <p:cNvGrpSpPr/>
            <p:nvPr/>
          </p:nvGrpSpPr>
          <p:grpSpPr>
            <a:xfrm>
              <a:off x="3697513" y="2707266"/>
              <a:ext cx="59549" cy="79733"/>
              <a:chOff x="3586375" y="2281300"/>
              <a:chExt cx="125025" cy="175275"/>
            </a:xfrm>
          </p:grpSpPr>
          <p:sp>
            <p:nvSpPr>
              <p:cNvPr id="792" name="Google Shape;792;p4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 name="Google Shape;794;p4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 name="Google Shape;795;p48"/>
            <p:cNvGrpSpPr/>
            <p:nvPr/>
          </p:nvGrpSpPr>
          <p:grpSpPr>
            <a:xfrm>
              <a:off x="4513224" y="3221724"/>
              <a:ext cx="274563" cy="280321"/>
              <a:chOff x="5298975" y="3412225"/>
              <a:chExt cx="576450" cy="616225"/>
            </a:xfrm>
          </p:grpSpPr>
          <p:sp>
            <p:nvSpPr>
              <p:cNvPr id="796" name="Google Shape;796;p4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797" name="Google Shape;797;p4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48"/>
            <p:cNvGrpSpPr/>
            <p:nvPr/>
          </p:nvGrpSpPr>
          <p:grpSpPr>
            <a:xfrm>
              <a:off x="4824403" y="3421846"/>
              <a:ext cx="110132" cy="130647"/>
              <a:chOff x="5952300" y="3852150"/>
              <a:chExt cx="231225" cy="287200"/>
            </a:xfrm>
          </p:grpSpPr>
          <p:sp>
            <p:nvSpPr>
              <p:cNvPr id="799" name="Google Shape;799;p4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 name="Google Shape;801;p4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 name="Google Shape;809;p48"/>
            <p:cNvGrpSpPr/>
            <p:nvPr/>
          </p:nvGrpSpPr>
          <p:grpSpPr>
            <a:xfrm>
              <a:off x="4295710" y="3079670"/>
              <a:ext cx="14968" cy="27135"/>
              <a:chOff x="4842300" y="3099950"/>
              <a:chExt cx="31425" cy="59650"/>
            </a:xfrm>
          </p:grpSpPr>
          <p:sp>
            <p:nvSpPr>
              <p:cNvPr id="810" name="Google Shape;810;p4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 name="Google Shape;814;p4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 name="Google Shape;822;p48"/>
            <p:cNvGrpSpPr/>
            <p:nvPr/>
          </p:nvGrpSpPr>
          <p:grpSpPr>
            <a:xfrm>
              <a:off x="3831056" y="2816010"/>
              <a:ext cx="37378" cy="27612"/>
              <a:chOff x="3866750" y="2520350"/>
              <a:chExt cx="78475" cy="60700"/>
            </a:xfrm>
          </p:grpSpPr>
          <p:sp>
            <p:nvSpPr>
              <p:cNvPr id="823" name="Google Shape;823;p4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 name="Google Shape;827;p4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44" name="Google Shape;844;p4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56" name="Google Shape;856;p4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 name="Google Shape;869;p48"/>
            <p:cNvGrpSpPr/>
            <p:nvPr/>
          </p:nvGrpSpPr>
          <p:grpSpPr>
            <a:xfrm>
              <a:off x="3632736" y="3051591"/>
              <a:ext cx="63288" cy="45217"/>
              <a:chOff x="3450375" y="3038225"/>
              <a:chExt cx="132875" cy="99400"/>
            </a:xfrm>
          </p:grpSpPr>
          <p:sp>
            <p:nvSpPr>
              <p:cNvPr id="870" name="Google Shape;870;p4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 name="Google Shape;872;p4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81" name="Google Shape;881;p4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91" name="Google Shape;891;p4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897" name="Google Shape;897;p4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 name="Google Shape;907;p48"/>
          <p:cNvGrpSpPr/>
          <p:nvPr/>
        </p:nvGrpSpPr>
        <p:grpSpPr>
          <a:xfrm>
            <a:off x="719116" y="2850945"/>
            <a:ext cx="2622876" cy="1333540"/>
            <a:chOff x="238125" y="1038125"/>
            <a:chExt cx="7146800" cy="3633625"/>
          </a:xfrm>
        </p:grpSpPr>
        <p:sp>
          <p:nvSpPr>
            <p:cNvPr id="908" name="Google Shape;908;p4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0" name="Google Shape;2480;p48"/>
          <p:cNvGrpSpPr/>
          <p:nvPr/>
        </p:nvGrpSpPr>
        <p:grpSpPr>
          <a:xfrm>
            <a:off x="5834044" y="993055"/>
            <a:ext cx="2590840" cy="1380235"/>
            <a:chOff x="233350" y="949250"/>
            <a:chExt cx="7137300" cy="3802300"/>
          </a:xfrm>
        </p:grpSpPr>
        <p:sp>
          <p:nvSpPr>
            <p:cNvPr id="2481" name="Google Shape;2481;p4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2" name="Google Shape;2532;p48"/>
          <p:cNvGrpSpPr/>
          <p:nvPr/>
        </p:nvGrpSpPr>
        <p:grpSpPr>
          <a:xfrm>
            <a:off x="7648473" y="3037828"/>
            <a:ext cx="104231" cy="320340"/>
            <a:chOff x="7564426" y="3224343"/>
            <a:chExt cx="119985" cy="368801"/>
          </a:xfrm>
        </p:grpSpPr>
        <p:sp>
          <p:nvSpPr>
            <p:cNvPr id="2533" name="Google Shape;2533;p4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5" name="Google Shape;2535;p48"/>
          <p:cNvGrpSpPr/>
          <p:nvPr/>
        </p:nvGrpSpPr>
        <p:grpSpPr>
          <a:xfrm>
            <a:off x="7347962" y="3031929"/>
            <a:ext cx="189489" cy="332132"/>
            <a:chOff x="8370831" y="3202002"/>
            <a:chExt cx="218129" cy="382376"/>
          </a:xfrm>
        </p:grpSpPr>
        <p:sp>
          <p:nvSpPr>
            <p:cNvPr id="2536" name="Google Shape;2536;p4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8" name="Google Shape;2538;p48"/>
          <p:cNvGrpSpPr/>
          <p:nvPr/>
        </p:nvGrpSpPr>
        <p:grpSpPr>
          <a:xfrm>
            <a:off x="8071351" y="3443061"/>
            <a:ext cx="309429" cy="267000"/>
            <a:chOff x="6742064" y="3750480"/>
            <a:chExt cx="399315" cy="344560"/>
          </a:xfrm>
        </p:grpSpPr>
        <p:sp>
          <p:nvSpPr>
            <p:cNvPr id="2539" name="Google Shape;2539;p4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1" name="Google Shape;2541;p48"/>
          <p:cNvGrpSpPr/>
          <p:nvPr/>
        </p:nvGrpSpPr>
        <p:grpSpPr>
          <a:xfrm>
            <a:off x="7610370" y="3794109"/>
            <a:ext cx="180437" cy="281608"/>
            <a:chOff x="7248525" y="3739696"/>
            <a:chExt cx="230531" cy="359790"/>
          </a:xfrm>
        </p:grpSpPr>
        <p:sp>
          <p:nvSpPr>
            <p:cNvPr id="2542" name="Google Shape;2542;p4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4" name="Google Shape;2544;p48"/>
          <p:cNvGrpSpPr/>
          <p:nvPr/>
        </p:nvGrpSpPr>
        <p:grpSpPr>
          <a:xfrm>
            <a:off x="7856289" y="3437333"/>
            <a:ext cx="162896" cy="278710"/>
            <a:chOff x="7601242" y="3729267"/>
            <a:chExt cx="222566" cy="380803"/>
          </a:xfrm>
        </p:grpSpPr>
        <p:sp>
          <p:nvSpPr>
            <p:cNvPr id="2545" name="Google Shape;2545;p4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7" name="Google Shape;2547;p48"/>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8" name="Google Shape;2548;p48"/>
          <p:cNvGrpSpPr/>
          <p:nvPr/>
        </p:nvGrpSpPr>
        <p:grpSpPr>
          <a:xfrm>
            <a:off x="7345935" y="3438473"/>
            <a:ext cx="193543" cy="275990"/>
            <a:chOff x="8304647" y="3738687"/>
            <a:chExt cx="225076" cy="320956"/>
          </a:xfrm>
        </p:grpSpPr>
        <p:sp>
          <p:nvSpPr>
            <p:cNvPr id="2549" name="Google Shape;2549;p4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 name="Google Shape;2552;p48"/>
          <p:cNvGrpSpPr/>
          <p:nvPr/>
        </p:nvGrpSpPr>
        <p:grpSpPr>
          <a:xfrm>
            <a:off x="7618427" y="3438473"/>
            <a:ext cx="178492" cy="275990"/>
            <a:chOff x="8615101" y="3738687"/>
            <a:chExt cx="207573" cy="320956"/>
          </a:xfrm>
        </p:grpSpPr>
        <p:sp>
          <p:nvSpPr>
            <p:cNvPr id="2553" name="Google Shape;2553;p4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6" name="Google Shape;2556;p48"/>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7" name="Google Shape;2557;p48"/>
          <p:cNvGrpSpPr/>
          <p:nvPr/>
        </p:nvGrpSpPr>
        <p:grpSpPr>
          <a:xfrm>
            <a:off x="6013132" y="3559961"/>
            <a:ext cx="557671" cy="511283"/>
            <a:chOff x="6015419" y="3716859"/>
            <a:chExt cx="557671" cy="511283"/>
          </a:xfrm>
        </p:grpSpPr>
        <p:sp>
          <p:nvSpPr>
            <p:cNvPr id="2558" name="Google Shape;2558;p4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9" name="Google Shape;2559;p48"/>
            <p:cNvGrpSpPr/>
            <p:nvPr/>
          </p:nvGrpSpPr>
          <p:grpSpPr>
            <a:xfrm>
              <a:off x="6036094" y="3716980"/>
              <a:ext cx="529860" cy="510468"/>
              <a:chOff x="6036094" y="3716980"/>
              <a:chExt cx="529860" cy="510468"/>
            </a:xfrm>
          </p:grpSpPr>
          <p:sp>
            <p:nvSpPr>
              <p:cNvPr id="2560" name="Google Shape;2560;p4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70" name="Google Shape;2570;p48"/>
          <p:cNvGrpSpPr/>
          <p:nvPr/>
        </p:nvGrpSpPr>
        <p:grpSpPr>
          <a:xfrm>
            <a:off x="6642017" y="2916730"/>
            <a:ext cx="576302" cy="511871"/>
            <a:chOff x="6644304" y="3073628"/>
            <a:chExt cx="576302" cy="511871"/>
          </a:xfrm>
        </p:grpSpPr>
        <p:sp>
          <p:nvSpPr>
            <p:cNvPr id="2571" name="Google Shape;2571;p4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72" name="Google Shape;2572;p48"/>
            <p:cNvGrpSpPr/>
            <p:nvPr/>
          </p:nvGrpSpPr>
          <p:grpSpPr>
            <a:xfrm>
              <a:off x="6712169" y="3085440"/>
              <a:ext cx="481622" cy="494913"/>
              <a:chOff x="6712169" y="3085440"/>
              <a:chExt cx="481622" cy="494913"/>
            </a:xfrm>
          </p:grpSpPr>
          <p:sp>
            <p:nvSpPr>
              <p:cNvPr id="2573" name="Google Shape;2573;p4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8" name="Google Shape;2578;p4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1" name="Google Shape;2581;p48"/>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2" name="Google Shape;2582;p48"/>
          <p:cNvGrpSpPr/>
          <p:nvPr/>
        </p:nvGrpSpPr>
        <p:grpSpPr>
          <a:xfrm>
            <a:off x="6649868" y="3559725"/>
            <a:ext cx="560631" cy="511352"/>
            <a:chOff x="6652154" y="3716623"/>
            <a:chExt cx="560631" cy="511352"/>
          </a:xfrm>
        </p:grpSpPr>
        <p:sp>
          <p:nvSpPr>
            <p:cNvPr id="2583" name="Google Shape;2583;p4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4" name="Google Shape;2584;p48"/>
            <p:cNvGrpSpPr/>
            <p:nvPr/>
          </p:nvGrpSpPr>
          <p:grpSpPr>
            <a:xfrm>
              <a:off x="6669657" y="3716715"/>
              <a:ext cx="466779" cy="464290"/>
              <a:chOff x="6669657" y="3716715"/>
              <a:chExt cx="466779" cy="464290"/>
            </a:xfrm>
          </p:grpSpPr>
          <p:sp>
            <p:nvSpPr>
              <p:cNvPr id="2585" name="Google Shape;2585;p4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98" name="Google Shape;2598;p48"/>
          <p:cNvGrpSpPr/>
          <p:nvPr/>
        </p:nvGrpSpPr>
        <p:grpSpPr>
          <a:xfrm>
            <a:off x="7843959" y="3841134"/>
            <a:ext cx="187557" cy="187557"/>
            <a:chOff x="8565775" y="671075"/>
            <a:chExt cx="441000" cy="441000"/>
          </a:xfrm>
        </p:grpSpPr>
        <p:sp>
          <p:nvSpPr>
            <p:cNvPr id="2599" name="Google Shape;2599;p4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1" name="Google Shape;2601;p48"/>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8"/>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3" name="Google Shape;2603;p48"/>
          <p:cNvGrpSpPr/>
          <p:nvPr/>
        </p:nvGrpSpPr>
        <p:grpSpPr>
          <a:xfrm>
            <a:off x="5997814" y="2919352"/>
            <a:ext cx="587871" cy="512373"/>
            <a:chOff x="6000100" y="3076250"/>
            <a:chExt cx="587871" cy="512373"/>
          </a:xfrm>
        </p:grpSpPr>
        <p:sp>
          <p:nvSpPr>
            <p:cNvPr id="2604" name="Google Shape;2604;p4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5" name="Google Shape;2605;p48"/>
            <p:cNvGrpSpPr/>
            <p:nvPr/>
          </p:nvGrpSpPr>
          <p:grpSpPr>
            <a:xfrm>
              <a:off x="6031360" y="3076713"/>
              <a:ext cx="539107" cy="480965"/>
              <a:chOff x="6031360" y="3076713"/>
              <a:chExt cx="539107" cy="480965"/>
            </a:xfrm>
          </p:grpSpPr>
          <p:sp>
            <p:nvSpPr>
              <p:cNvPr id="2606" name="Google Shape;2606;p4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13" name="Google Shape;2613;p48"/>
          <p:cNvGrpSpPr/>
          <p:nvPr/>
        </p:nvGrpSpPr>
        <p:grpSpPr>
          <a:xfrm>
            <a:off x="3369305" y="938716"/>
            <a:ext cx="2310381" cy="1488888"/>
            <a:chOff x="229225" y="549050"/>
            <a:chExt cx="7161750" cy="4615275"/>
          </a:xfrm>
        </p:grpSpPr>
        <p:sp>
          <p:nvSpPr>
            <p:cNvPr id="2614" name="Google Shape;2614;p4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1" name="Google Shape;2731;p48"/>
          <p:cNvGrpSpPr/>
          <p:nvPr/>
        </p:nvGrpSpPr>
        <p:grpSpPr>
          <a:xfrm>
            <a:off x="3514723" y="2830563"/>
            <a:ext cx="2310282" cy="1374222"/>
            <a:chOff x="238125" y="732525"/>
            <a:chExt cx="7130500" cy="4241425"/>
          </a:xfrm>
        </p:grpSpPr>
        <p:sp>
          <p:nvSpPr>
            <p:cNvPr id="2732" name="Google Shape;2732;p48"/>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8"/>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8"/>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8"/>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8"/>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8"/>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8"/>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8"/>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8"/>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8"/>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8"/>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8"/>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8"/>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8"/>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8"/>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8"/>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8"/>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8"/>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8"/>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8"/>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8"/>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8"/>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8"/>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8"/>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8"/>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8"/>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8"/>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8"/>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8"/>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8"/>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8"/>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8"/>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8"/>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8"/>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8"/>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8"/>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8"/>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8"/>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8"/>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8"/>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8"/>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8"/>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8"/>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8"/>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8"/>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8"/>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8"/>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8"/>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8"/>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8"/>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8"/>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8"/>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8"/>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8"/>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8"/>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8"/>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8"/>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8"/>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8"/>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8"/>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8"/>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8"/>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8"/>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8"/>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8"/>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8"/>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8"/>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8"/>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8"/>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8"/>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8"/>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8"/>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8"/>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8"/>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8"/>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8"/>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8"/>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8"/>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8"/>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8"/>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8"/>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8"/>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8"/>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8"/>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8"/>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8"/>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8"/>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8"/>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8"/>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8"/>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8"/>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8"/>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8"/>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8"/>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8"/>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8"/>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8"/>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8"/>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8"/>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8"/>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8"/>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8"/>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8"/>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8"/>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8"/>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8"/>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8"/>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8"/>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8"/>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8"/>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8"/>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8"/>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8"/>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8"/>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9" name="Shape 2849"/>
        <p:cNvGrpSpPr/>
        <p:nvPr/>
      </p:nvGrpSpPr>
      <p:grpSpPr>
        <a:xfrm>
          <a:off x="0" y="0"/>
          <a:ext cx="0" cy="0"/>
          <a:chOff x="0" y="0"/>
          <a:chExt cx="0" cy="0"/>
        </a:xfrm>
      </p:grpSpPr>
      <p:grpSp>
        <p:nvGrpSpPr>
          <p:cNvPr id="2850" name="Google Shape;2850;p49"/>
          <p:cNvGrpSpPr/>
          <p:nvPr/>
        </p:nvGrpSpPr>
        <p:grpSpPr>
          <a:xfrm>
            <a:off x="725414" y="969763"/>
            <a:ext cx="2507799" cy="206239"/>
            <a:chOff x="106648" y="895722"/>
            <a:chExt cx="4481413" cy="374300"/>
          </a:xfrm>
        </p:grpSpPr>
        <p:grpSp>
          <p:nvGrpSpPr>
            <p:cNvPr id="2851" name="Google Shape;2851;p49"/>
            <p:cNvGrpSpPr/>
            <p:nvPr/>
          </p:nvGrpSpPr>
          <p:grpSpPr>
            <a:xfrm>
              <a:off x="2233276" y="895722"/>
              <a:ext cx="1082667" cy="223591"/>
              <a:chOff x="4808316" y="2800065"/>
              <a:chExt cx="1999386" cy="412910"/>
            </a:xfrm>
          </p:grpSpPr>
          <p:sp>
            <p:nvSpPr>
              <p:cNvPr id="2852" name="Google Shape;2852;p4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3" name="Google Shape;2853;p49"/>
              <p:cNvGrpSpPr/>
              <p:nvPr/>
            </p:nvGrpSpPr>
            <p:grpSpPr>
              <a:xfrm>
                <a:off x="4808316" y="2800065"/>
                <a:ext cx="92400" cy="411825"/>
                <a:chOff x="845575" y="2563700"/>
                <a:chExt cx="92400" cy="411825"/>
              </a:xfrm>
            </p:grpSpPr>
            <p:cxnSp>
              <p:nvCxnSpPr>
                <p:cNvPr id="2854" name="Google Shape;2854;p4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855" name="Google Shape;2855;p4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56" name="Google Shape;2856;p49"/>
            <p:cNvGrpSpPr/>
            <p:nvPr/>
          </p:nvGrpSpPr>
          <p:grpSpPr>
            <a:xfrm>
              <a:off x="106648" y="895722"/>
              <a:ext cx="1088401" cy="223591"/>
              <a:chOff x="881025" y="2800065"/>
              <a:chExt cx="2009975" cy="412910"/>
            </a:xfrm>
          </p:grpSpPr>
          <p:sp>
            <p:nvSpPr>
              <p:cNvPr id="2857" name="Google Shape;2857;p4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8" name="Google Shape;2858;p49"/>
              <p:cNvGrpSpPr/>
              <p:nvPr/>
            </p:nvGrpSpPr>
            <p:grpSpPr>
              <a:xfrm>
                <a:off x="881025" y="2800065"/>
                <a:ext cx="92400" cy="411825"/>
                <a:chOff x="845575" y="2563700"/>
                <a:chExt cx="92400" cy="411825"/>
              </a:xfrm>
            </p:grpSpPr>
            <p:cxnSp>
              <p:nvCxnSpPr>
                <p:cNvPr id="2859" name="Google Shape;2859;p4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860" name="Google Shape;2860;p4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61" name="Google Shape;2861;p49"/>
            <p:cNvGrpSpPr/>
            <p:nvPr/>
          </p:nvGrpSpPr>
          <p:grpSpPr>
            <a:xfrm>
              <a:off x="1172346" y="1047018"/>
              <a:ext cx="1083151" cy="223003"/>
              <a:chOff x="2849073" y="3079467"/>
              <a:chExt cx="2000279" cy="411825"/>
            </a:xfrm>
          </p:grpSpPr>
          <p:sp>
            <p:nvSpPr>
              <p:cNvPr id="2862" name="Google Shape;2862;p4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3" name="Google Shape;2863;p49"/>
              <p:cNvGrpSpPr/>
              <p:nvPr/>
            </p:nvGrpSpPr>
            <p:grpSpPr>
              <a:xfrm rot="10800000">
                <a:off x="2849073" y="3079467"/>
                <a:ext cx="92400" cy="411825"/>
                <a:chOff x="2070100" y="2563700"/>
                <a:chExt cx="92400" cy="411825"/>
              </a:xfrm>
            </p:grpSpPr>
            <p:cxnSp>
              <p:nvCxnSpPr>
                <p:cNvPr id="2864" name="Google Shape;2864;p4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865" name="Google Shape;2865;p4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66" name="Google Shape;2866;p49"/>
            <p:cNvGrpSpPr/>
            <p:nvPr/>
          </p:nvGrpSpPr>
          <p:grpSpPr>
            <a:xfrm>
              <a:off x="3290132" y="1047018"/>
              <a:ext cx="1297929" cy="223003"/>
              <a:chOff x="6760035" y="3079467"/>
              <a:chExt cx="2396914" cy="411825"/>
            </a:xfrm>
          </p:grpSpPr>
          <p:sp>
            <p:nvSpPr>
              <p:cNvPr id="2867" name="Google Shape;2867;p4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8" name="Google Shape;2868;p49"/>
              <p:cNvGrpSpPr/>
              <p:nvPr/>
            </p:nvGrpSpPr>
            <p:grpSpPr>
              <a:xfrm rot="10800000">
                <a:off x="6760035" y="3079467"/>
                <a:ext cx="92400" cy="411825"/>
                <a:chOff x="2070100" y="2563700"/>
                <a:chExt cx="92400" cy="411825"/>
              </a:xfrm>
            </p:grpSpPr>
            <p:cxnSp>
              <p:nvCxnSpPr>
                <p:cNvPr id="2869" name="Google Shape;2869;p4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2870" name="Google Shape;2870;p4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871" name="Google Shape;2871;p49"/>
          <p:cNvGrpSpPr/>
          <p:nvPr/>
        </p:nvGrpSpPr>
        <p:grpSpPr>
          <a:xfrm>
            <a:off x="2143176" y="3369134"/>
            <a:ext cx="1086701" cy="799429"/>
            <a:chOff x="2183288" y="3555572"/>
            <a:chExt cx="1136241" cy="835873"/>
          </a:xfrm>
        </p:grpSpPr>
        <p:sp>
          <p:nvSpPr>
            <p:cNvPr id="2872" name="Google Shape;2872;p4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3" name="Google Shape;2873;p49"/>
            <p:cNvGrpSpPr/>
            <p:nvPr/>
          </p:nvGrpSpPr>
          <p:grpSpPr>
            <a:xfrm>
              <a:off x="2205895" y="3637269"/>
              <a:ext cx="1089848" cy="724993"/>
              <a:chOff x="2205895" y="3637269"/>
              <a:chExt cx="1089848" cy="724993"/>
            </a:xfrm>
          </p:grpSpPr>
          <p:sp>
            <p:nvSpPr>
              <p:cNvPr id="2874" name="Google Shape;2874;p4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0" name="Google Shape;2880;p4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81" name="Google Shape;2881;p4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2882" name="Google Shape;2882;p49"/>
            <p:cNvGrpSpPr/>
            <p:nvPr/>
          </p:nvGrpSpPr>
          <p:grpSpPr>
            <a:xfrm>
              <a:off x="3173850" y="3779426"/>
              <a:ext cx="145679" cy="70048"/>
              <a:chOff x="3173850" y="3779426"/>
              <a:chExt cx="145679" cy="70048"/>
            </a:xfrm>
          </p:grpSpPr>
          <p:cxnSp>
            <p:nvCxnSpPr>
              <p:cNvPr id="2883" name="Google Shape;2883;p4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2884" name="Google Shape;2884;p4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5" name="Google Shape;2885;p49"/>
            <p:cNvGrpSpPr/>
            <p:nvPr/>
          </p:nvGrpSpPr>
          <p:grpSpPr>
            <a:xfrm>
              <a:off x="2183288" y="4139483"/>
              <a:ext cx="145133" cy="70048"/>
              <a:chOff x="2183288" y="4139483"/>
              <a:chExt cx="145133" cy="70048"/>
            </a:xfrm>
          </p:grpSpPr>
          <p:cxnSp>
            <p:nvCxnSpPr>
              <p:cNvPr id="2886" name="Google Shape;2886;p4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2887" name="Google Shape;2887;p4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8" name="Google Shape;2888;p4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89" name="Google Shape;2889;p4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2890" name="Google Shape;2890;p49"/>
            <p:cNvGrpSpPr/>
            <p:nvPr/>
          </p:nvGrpSpPr>
          <p:grpSpPr>
            <a:xfrm>
              <a:off x="2943836" y="4268886"/>
              <a:ext cx="60717" cy="122559"/>
              <a:chOff x="2943836" y="4268886"/>
              <a:chExt cx="60717" cy="122559"/>
            </a:xfrm>
          </p:grpSpPr>
          <p:sp>
            <p:nvSpPr>
              <p:cNvPr id="2891" name="Google Shape;2891;p4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92" name="Google Shape;2892;p4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2893" name="Google Shape;2893;p49"/>
          <p:cNvGrpSpPr/>
          <p:nvPr/>
        </p:nvGrpSpPr>
        <p:grpSpPr>
          <a:xfrm>
            <a:off x="3406121" y="1290134"/>
            <a:ext cx="1675870" cy="758251"/>
            <a:chOff x="3530532" y="1496185"/>
            <a:chExt cx="1562000" cy="706730"/>
          </a:xfrm>
        </p:grpSpPr>
        <p:cxnSp>
          <p:nvCxnSpPr>
            <p:cNvPr id="2894" name="Google Shape;2894;p4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2895" name="Google Shape;2895;p49"/>
            <p:cNvGrpSpPr/>
            <p:nvPr/>
          </p:nvGrpSpPr>
          <p:grpSpPr>
            <a:xfrm>
              <a:off x="3530532" y="1496185"/>
              <a:ext cx="323430" cy="463587"/>
              <a:chOff x="3530532" y="1496185"/>
              <a:chExt cx="323430" cy="463587"/>
            </a:xfrm>
          </p:grpSpPr>
          <p:grpSp>
            <p:nvGrpSpPr>
              <p:cNvPr id="2896" name="Google Shape;2896;p49"/>
              <p:cNvGrpSpPr/>
              <p:nvPr/>
            </p:nvGrpSpPr>
            <p:grpSpPr>
              <a:xfrm>
                <a:off x="3567462" y="1496185"/>
                <a:ext cx="286500" cy="361376"/>
                <a:chOff x="3567462" y="1496185"/>
                <a:chExt cx="286500" cy="361376"/>
              </a:xfrm>
            </p:grpSpPr>
            <p:cxnSp>
              <p:nvCxnSpPr>
                <p:cNvPr id="2897" name="Google Shape;2897;p4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2898" name="Google Shape;2898;p4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9" name="Google Shape;2899;p4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0" name="Google Shape;2900;p49"/>
            <p:cNvGrpSpPr/>
            <p:nvPr/>
          </p:nvGrpSpPr>
          <p:grpSpPr>
            <a:xfrm>
              <a:off x="3891569" y="1779209"/>
              <a:ext cx="323945" cy="423706"/>
              <a:chOff x="3891569" y="1779209"/>
              <a:chExt cx="323945" cy="423706"/>
            </a:xfrm>
          </p:grpSpPr>
          <p:grpSp>
            <p:nvGrpSpPr>
              <p:cNvPr id="2901" name="Google Shape;2901;p49"/>
              <p:cNvGrpSpPr/>
              <p:nvPr/>
            </p:nvGrpSpPr>
            <p:grpSpPr>
              <a:xfrm>
                <a:off x="3929014" y="1881638"/>
                <a:ext cx="286500" cy="321278"/>
                <a:chOff x="3929014" y="1881638"/>
                <a:chExt cx="286500" cy="321278"/>
              </a:xfrm>
            </p:grpSpPr>
            <p:cxnSp>
              <p:nvCxnSpPr>
                <p:cNvPr id="2902" name="Google Shape;2902;p4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2903" name="Google Shape;2903;p4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4" name="Google Shape;2904;p4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5" name="Google Shape;2905;p49"/>
            <p:cNvGrpSpPr/>
            <p:nvPr/>
          </p:nvGrpSpPr>
          <p:grpSpPr>
            <a:xfrm>
              <a:off x="4252606" y="1496185"/>
              <a:ext cx="324721" cy="463587"/>
              <a:chOff x="4252606" y="1496185"/>
              <a:chExt cx="324721" cy="463587"/>
            </a:xfrm>
          </p:grpSpPr>
          <p:grpSp>
            <p:nvGrpSpPr>
              <p:cNvPr id="2906" name="Google Shape;2906;p49"/>
              <p:cNvGrpSpPr/>
              <p:nvPr/>
            </p:nvGrpSpPr>
            <p:grpSpPr>
              <a:xfrm>
                <a:off x="4290828" y="1496185"/>
                <a:ext cx="286500" cy="361376"/>
                <a:chOff x="4290828" y="1496185"/>
                <a:chExt cx="286500" cy="361376"/>
              </a:xfrm>
            </p:grpSpPr>
            <p:cxnSp>
              <p:nvCxnSpPr>
                <p:cNvPr id="2907" name="Google Shape;2907;p4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2908" name="Google Shape;2908;p4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9" name="Google Shape;2909;p4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0" name="Google Shape;2910;p49"/>
            <p:cNvGrpSpPr/>
            <p:nvPr/>
          </p:nvGrpSpPr>
          <p:grpSpPr>
            <a:xfrm>
              <a:off x="4613643" y="1763716"/>
              <a:ext cx="325308" cy="439200"/>
              <a:chOff x="4613643" y="1763716"/>
              <a:chExt cx="325308" cy="439200"/>
            </a:xfrm>
          </p:grpSpPr>
          <p:grpSp>
            <p:nvGrpSpPr>
              <p:cNvPr id="2911" name="Google Shape;2911;p49"/>
              <p:cNvGrpSpPr/>
              <p:nvPr/>
            </p:nvGrpSpPr>
            <p:grpSpPr>
              <a:xfrm>
                <a:off x="4652451" y="1879538"/>
                <a:ext cx="286500" cy="323378"/>
                <a:chOff x="4652451" y="1879538"/>
                <a:chExt cx="286500" cy="323378"/>
              </a:xfrm>
            </p:grpSpPr>
            <p:cxnSp>
              <p:nvCxnSpPr>
                <p:cNvPr id="2912" name="Google Shape;2912;p4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2913" name="Google Shape;2913;p4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4" name="Google Shape;2914;p4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15" name="Google Shape;2915;p49"/>
          <p:cNvGrpSpPr/>
          <p:nvPr/>
        </p:nvGrpSpPr>
        <p:grpSpPr>
          <a:xfrm>
            <a:off x="3417981" y="2143759"/>
            <a:ext cx="1652173" cy="391517"/>
            <a:chOff x="3512551" y="2358270"/>
            <a:chExt cx="1597383" cy="378533"/>
          </a:xfrm>
        </p:grpSpPr>
        <p:cxnSp>
          <p:nvCxnSpPr>
            <p:cNvPr id="2916" name="Google Shape;2916;p49"/>
            <p:cNvCxnSpPr>
              <a:stCxn id="2917" idx="6"/>
              <a:endCxn id="2918"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2919" name="Google Shape;2919;p49"/>
            <p:cNvGrpSpPr/>
            <p:nvPr/>
          </p:nvGrpSpPr>
          <p:grpSpPr>
            <a:xfrm>
              <a:off x="3512551" y="2358270"/>
              <a:ext cx="225647" cy="307714"/>
              <a:chOff x="2182679" y="2004714"/>
              <a:chExt cx="792300" cy="1080458"/>
            </a:xfrm>
          </p:grpSpPr>
          <p:cxnSp>
            <p:nvCxnSpPr>
              <p:cNvPr id="2920" name="Google Shape;2920;p49"/>
              <p:cNvCxnSpPr>
                <a:stCxn id="2921"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2917" name="Google Shape;2917;p4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2" name="Google Shape;2922;p49"/>
            <p:cNvGrpSpPr/>
            <p:nvPr/>
          </p:nvGrpSpPr>
          <p:grpSpPr>
            <a:xfrm>
              <a:off x="3969644" y="2440153"/>
              <a:ext cx="225853" cy="296651"/>
              <a:chOff x="3775710" y="1729289"/>
              <a:chExt cx="136500" cy="179289"/>
            </a:xfrm>
          </p:grpSpPr>
          <p:cxnSp>
            <p:nvCxnSpPr>
              <p:cNvPr id="2923" name="Google Shape;2923;p4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2924" name="Google Shape;2924;p4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6" name="Google Shape;2926;p49"/>
            <p:cNvGrpSpPr/>
            <p:nvPr/>
          </p:nvGrpSpPr>
          <p:grpSpPr>
            <a:xfrm>
              <a:off x="4427051" y="2358270"/>
              <a:ext cx="225647" cy="307714"/>
              <a:chOff x="5393704" y="2004714"/>
              <a:chExt cx="792300" cy="1080458"/>
            </a:xfrm>
          </p:grpSpPr>
          <p:cxnSp>
            <p:nvCxnSpPr>
              <p:cNvPr id="2927" name="Google Shape;2927;p49"/>
              <p:cNvCxnSpPr>
                <a:stCxn id="2928"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2929" name="Google Shape;2929;p4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49"/>
            <p:cNvGrpSpPr/>
            <p:nvPr/>
          </p:nvGrpSpPr>
          <p:grpSpPr>
            <a:xfrm>
              <a:off x="4884287" y="2440252"/>
              <a:ext cx="225647" cy="296532"/>
              <a:chOff x="6999166" y="2292572"/>
              <a:chExt cx="792300" cy="1041192"/>
            </a:xfrm>
          </p:grpSpPr>
          <p:cxnSp>
            <p:nvCxnSpPr>
              <p:cNvPr id="2931" name="Google Shape;2931;p4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2918" name="Google Shape;2918;p4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33" name="Google Shape;2933;p49"/>
          <p:cNvGrpSpPr/>
          <p:nvPr/>
        </p:nvGrpSpPr>
        <p:grpSpPr>
          <a:xfrm>
            <a:off x="6838789" y="979959"/>
            <a:ext cx="1581844" cy="732818"/>
            <a:chOff x="634175" y="2986275"/>
            <a:chExt cx="3147949" cy="1458344"/>
          </a:xfrm>
        </p:grpSpPr>
        <p:cxnSp>
          <p:nvCxnSpPr>
            <p:cNvPr id="2934" name="Google Shape;2934;p49"/>
            <p:cNvCxnSpPr>
              <a:stCxn id="2935" idx="4"/>
              <a:endCxn id="2936"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2937" name="Google Shape;2937;p49"/>
            <p:cNvCxnSpPr>
              <a:stCxn id="2936" idx="0"/>
              <a:endCxn id="2938"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2939" name="Google Shape;2939;p49"/>
            <p:cNvCxnSpPr>
              <a:stCxn id="2938" idx="4"/>
              <a:endCxn id="2940"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2941" name="Google Shape;2941;p49"/>
            <p:cNvCxnSpPr>
              <a:stCxn id="2940" idx="0"/>
              <a:endCxn id="2942"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2942" name="Google Shape;2942;p4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938" name="Google Shape;2938;p4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935" name="Google Shape;2935;p4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940" name="Google Shape;2940;p4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2936" name="Google Shape;2936;p4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2943" name="Google Shape;2943;p49"/>
          <p:cNvGrpSpPr/>
          <p:nvPr/>
        </p:nvGrpSpPr>
        <p:grpSpPr>
          <a:xfrm>
            <a:off x="3406504" y="2674269"/>
            <a:ext cx="1675128" cy="313674"/>
            <a:chOff x="998425" y="1182125"/>
            <a:chExt cx="1065400" cy="199500"/>
          </a:xfrm>
        </p:grpSpPr>
        <p:sp>
          <p:nvSpPr>
            <p:cNvPr id="2944" name="Google Shape;2944;p4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49"/>
          <p:cNvGrpSpPr/>
          <p:nvPr/>
        </p:nvGrpSpPr>
        <p:grpSpPr>
          <a:xfrm>
            <a:off x="3406503" y="3630235"/>
            <a:ext cx="1675129" cy="525345"/>
            <a:chOff x="5194708" y="3484366"/>
            <a:chExt cx="3148148" cy="987304"/>
          </a:xfrm>
        </p:grpSpPr>
        <p:grpSp>
          <p:nvGrpSpPr>
            <p:cNvPr id="2950" name="Google Shape;2950;p49"/>
            <p:cNvGrpSpPr/>
            <p:nvPr/>
          </p:nvGrpSpPr>
          <p:grpSpPr>
            <a:xfrm>
              <a:off x="7531521" y="3484366"/>
              <a:ext cx="811335" cy="987304"/>
              <a:chOff x="3379425" y="1617275"/>
              <a:chExt cx="1090650" cy="1327200"/>
            </a:xfrm>
          </p:grpSpPr>
          <p:sp>
            <p:nvSpPr>
              <p:cNvPr id="2951" name="Google Shape;2951;p4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4" name="Google Shape;2954;p49"/>
            <p:cNvGrpSpPr/>
            <p:nvPr/>
          </p:nvGrpSpPr>
          <p:grpSpPr>
            <a:xfrm>
              <a:off x="6752546" y="3484366"/>
              <a:ext cx="811428" cy="987304"/>
              <a:chOff x="2332275" y="1617275"/>
              <a:chExt cx="1090775" cy="1327200"/>
            </a:xfrm>
          </p:grpSpPr>
          <p:sp>
            <p:nvSpPr>
              <p:cNvPr id="2955" name="Google Shape;2955;p4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8" name="Google Shape;2958;p49"/>
            <p:cNvGrpSpPr/>
            <p:nvPr/>
          </p:nvGrpSpPr>
          <p:grpSpPr>
            <a:xfrm>
              <a:off x="5973664" y="3484366"/>
              <a:ext cx="811335" cy="987304"/>
              <a:chOff x="1285250" y="1617275"/>
              <a:chExt cx="1090650" cy="1327200"/>
            </a:xfrm>
          </p:grpSpPr>
          <p:sp>
            <p:nvSpPr>
              <p:cNvPr id="2959" name="Google Shape;2959;p4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62" name="Google Shape;2962;p49"/>
            <p:cNvGrpSpPr/>
            <p:nvPr/>
          </p:nvGrpSpPr>
          <p:grpSpPr>
            <a:xfrm>
              <a:off x="5194708" y="3484366"/>
              <a:ext cx="811409" cy="987304"/>
              <a:chOff x="238125" y="1617275"/>
              <a:chExt cx="1090750" cy="1327200"/>
            </a:xfrm>
          </p:grpSpPr>
          <p:sp>
            <p:nvSpPr>
              <p:cNvPr id="2963" name="Google Shape;2963;p4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66" name="Google Shape;2966;p49"/>
          <p:cNvGrpSpPr/>
          <p:nvPr/>
        </p:nvGrpSpPr>
        <p:grpSpPr>
          <a:xfrm>
            <a:off x="6840188" y="2276124"/>
            <a:ext cx="1579046" cy="522230"/>
            <a:chOff x="6853641" y="2534077"/>
            <a:chExt cx="1515545" cy="501229"/>
          </a:xfrm>
        </p:grpSpPr>
        <p:grpSp>
          <p:nvGrpSpPr>
            <p:cNvPr id="2967" name="Google Shape;2967;p49"/>
            <p:cNvGrpSpPr/>
            <p:nvPr/>
          </p:nvGrpSpPr>
          <p:grpSpPr>
            <a:xfrm>
              <a:off x="6853641" y="2618923"/>
              <a:ext cx="1515545" cy="324556"/>
              <a:chOff x="6853641" y="2618923"/>
              <a:chExt cx="1515545" cy="324556"/>
            </a:xfrm>
          </p:grpSpPr>
          <p:sp>
            <p:nvSpPr>
              <p:cNvPr id="2968" name="Google Shape;2968;p4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3" name="Google Shape;2973;p4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8" name="Google Shape;2978;p49"/>
          <p:cNvGrpSpPr/>
          <p:nvPr/>
        </p:nvGrpSpPr>
        <p:grpSpPr>
          <a:xfrm>
            <a:off x="3435080" y="3151165"/>
            <a:ext cx="1617976" cy="346616"/>
            <a:chOff x="1808063" y="4294338"/>
            <a:chExt cx="3370782" cy="721817"/>
          </a:xfrm>
        </p:grpSpPr>
        <p:sp>
          <p:nvSpPr>
            <p:cNvPr id="2979" name="Google Shape;2979;p4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9" name="Google Shape;2989;p49"/>
          <p:cNvGrpSpPr/>
          <p:nvPr/>
        </p:nvGrpSpPr>
        <p:grpSpPr>
          <a:xfrm>
            <a:off x="5261076" y="3817915"/>
            <a:ext cx="1417067" cy="350605"/>
            <a:chOff x="4234950" y="2101012"/>
            <a:chExt cx="4219974" cy="1044090"/>
          </a:xfrm>
        </p:grpSpPr>
        <p:sp>
          <p:nvSpPr>
            <p:cNvPr id="2990" name="Google Shape;2990;p4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6" name="Google Shape;3006;p49"/>
          <p:cNvGrpSpPr/>
          <p:nvPr/>
        </p:nvGrpSpPr>
        <p:grpSpPr>
          <a:xfrm>
            <a:off x="6836548" y="1808672"/>
            <a:ext cx="1586327" cy="371557"/>
            <a:chOff x="1247650" y="2075423"/>
            <a:chExt cx="6648477" cy="1557238"/>
          </a:xfrm>
        </p:grpSpPr>
        <p:sp>
          <p:nvSpPr>
            <p:cNvPr id="3007" name="Google Shape;3007;p4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49"/>
          <p:cNvGrpSpPr/>
          <p:nvPr/>
        </p:nvGrpSpPr>
        <p:grpSpPr>
          <a:xfrm>
            <a:off x="5267818" y="961862"/>
            <a:ext cx="1415601" cy="1648533"/>
            <a:chOff x="1839112" y="2209163"/>
            <a:chExt cx="1918159" cy="2233784"/>
          </a:xfrm>
        </p:grpSpPr>
        <p:sp>
          <p:nvSpPr>
            <p:cNvPr id="3014" name="Google Shape;3014;p4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17" name="Google Shape;3017;p49"/>
            <p:cNvCxnSpPr>
              <a:stCxn id="3014" idx="6"/>
              <a:endCxn id="3015"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018" name="Google Shape;3018;p49"/>
            <p:cNvCxnSpPr>
              <a:stCxn id="3015" idx="4"/>
              <a:endCxn id="3019"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020" name="Google Shape;3020;p49"/>
            <p:cNvCxnSpPr>
              <a:stCxn id="3019" idx="6"/>
              <a:endCxn id="3016"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021" name="Google Shape;3021;p49"/>
            <p:cNvCxnSpPr>
              <a:stCxn id="3016" idx="4"/>
              <a:endCxn id="3022"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019" name="Google Shape;3019;p4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24" name="Google Shape;3024;p49"/>
            <p:cNvCxnSpPr>
              <a:endCxn id="3023"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025" name="Google Shape;3025;p49"/>
          <p:cNvGrpSpPr/>
          <p:nvPr/>
        </p:nvGrpSpPr>
        <p:grpSpPr>
          <a:xfrm>
            <a:off x="3425084" y="979946"/>
            <a:ext cx="1637968" cy="154942"/>
            <a:chOff x="238125" y="2506075"/>
            <a:chExt cx="7115411" cy="673075"/>
          </a:xfrm>
        </p:grpSpPr>
        <p:sp>
          <p:nvSpPr>
            <p:cNvPr id="3026" name="Google Shape;3026;p4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1" name="Google Shape;3031;p49"/>
          <p:cNvGrpSpPr/>
          <p:nvPr/>
        </p:nvGrpSpPr>
        <p:grpSpPr>
          <a:xfrm>
            <a:off x="1965820" y="1294664"/>
            <a:ext cx="1262932" cy="785408"/>
            <a:chOff x="548861" y="389676"/>
            <a:chExt cx="3843371" cy="2390163"/>
          </a:xfrm>
        </p:grpSpPr>
        <p:cxnSp>
          <p:nvCxnSpPr>
            <p:cNvPr id="3032" name="Google Shape;3032;p4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033" name="Google Shape;3033;p4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034" name="Google Shape;3034;p4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035" name="Google Shape;3035;p4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036" name="Google Shape;3036;p4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037" name="Google Shape;3037;p4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38" name="Google Shape;3038;p4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039" name="Google Shape;3039;p4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5" name="Google Shape;3045;p49"/>
          <p:cNvGrpSpPr/>
          <p:nvPr/>
        </p:nvGrpSpPr>
        <p:grpSpPr>
          <a:xfrm>
            <a:off x="753952" y="2401541"/>
            <a:ext cx="1412054" cy="633562"/>
            <a:chOff x="1187400" y="2529299"/>
            <a:chExt cx="6769193" cy="2241903"/>
          </a:xfrm>
        </p:grpSpPr>
        <p:sp>
          <p:nvSpPr>
            <p:cNvPr id="3046" name="Google Shape;3046;p4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047" name="Google Shape;3047;p4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048" name="Google Shape;3048;p4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049" name="Google Shape;3049;p4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050" name="Google Shape;3050;p4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051" name="Google Shape;3051;p4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052" name="Google Shape;3052;p4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053" name="Google Shape;3053;p49"/>
            <p:cNvCxnSpPr>
              <a:stCxn id="3046" idx="2"/>
              <a:endCxn id="3047"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054" name="Google Shape;3054;p49"/>
            <p:cNvCxnSpPr>
              <a:stCxn id="3048" idx="0"/>
              <a:endCxn id="3046"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055" name="Google Shape;3055;p49"/>
            <p:cNvCxnSpPr>
              <a:stCxn id="3048" idx="2"/>
              <a:endCxn id="3050"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056" name="Google Shape;3056;p49"/>
            <p:cNvCxnSpPr>
              <a:stCxn id="3049" idx="0"/>
              <a:endCxn id="3048"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057" name="Google Shape;3057;p49"/>
            <p:cNvCxnSpPr>
              <a:stCxn id="3047" idx="2"/>
              <a:endCxn id="3052"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058" name="Google Shape;3058;p49"/>
            <p:cNvCxnSpPr>
              <a:stCxn id="3051" idx="0"/>
              <a:endCxn id="3047"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059" name="Google Shape;3059;p49"/>
          <p:cNvGrpSpPr/>
          <p:nvPr/>
        </p:nvGrpSpPr>
        <p:grpSpPr>
          <a:xfrm>
            <a:off x="6840198" y="2894250"/>
            <a:ext cx="1579035" cy="540873"/>
            <a:chOff x="6895650" y="3126697"/>
            <a:chExt cx="1436662" cy="492105"/>
          </a:xfrm>
        </p:grpSpPr>
        <p:sp>
          <p:nvSpPr>
            <p:cNvPr id="3060" name="Google Shape;3060;p4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5" name="Google Shape;3065;p49"/>
            <p:cNvGrpSpPr/>
            <p:nvPr/>
          </p:nvGrpSpPr>
          <p:grpSpPr>
            <a:xfrm>
              <a:off x="6995957" y="3335810"/>
              <a:ext cx="1230393" cy="71754"/>
              <a:chOff x="6995957" y="3287964"/>
              <a:chExt cx="1230393" cy="71754"/>
            </a:xfrm>
          </p:grpSpPr>
          <p:sp>
            <p:nvSpPr>
              <p:cNvPr id="3066" name="Google Shape;3066;p4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71" name="Google Shape;3071;p49"/>
          <p:cNvGrpSpPr/>
          <p:nvPr/>
        </p:nvGrpSpPr>
        <p:grpSpPr>
          <a:xfrm>
            <a:off x="6838780" y="3531013"/>
            <a:ext cx="1581862" cy="650625"/>
            <a:chOff x="6777990" y="3710194"/>
            <a:chExt cx="1646915" cy="677382"/>
          </a:xfrm>
        </p:grpSpPr>
        <p:grpSp>
          <p:nvGrpSpPr>
            <p:cNvPr id="3072" name="Google Shape;3072;p49"/>
            <p:cNvGrpSpPr/>
            <p:nvPr/>
          </p:nvGrpSpPr>
          <p:grpSpPr>
            <a:xfrm>
              <a:off x="6777990" y="3874492"/>
              <a:ext cx="411129" cy="513083"/>
              <a:chOff x="6777990" y="3874492"/>
              <a:chExt cx="411129" cy="513083"/>
            </a:xfrm>
          </p:grpSpPr>
          <p:cxnSp>
            <p:nvCxnSpPr>
              <p:cNvPr id="3073" name="Google Shape;3073;p4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074" name="Google Shape;3074;p4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5" name="Google Shape;3075;p49"/>
            <p:cNvGrpSpPr/>
            <p:nvPr/>
          </p:nvGrpSpPr>
          <p:grpSpPr>
            <a:xfrm>
              <a:off x="7188425" y="3710194"/>
              <a:ext cx="411123" cy="520535"/>
              <a:chOff x="7188425" y="3710194"/>
              <a:chExt cx="411123" cy="520535"/>
            </a:xfrm>
          </p:grpSpPr>
          <p:cxnSp>
            <p:nvCxnSpPr>
              <p:cNvPr id="3076" name="Google Shape;3076;p4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077" name="Google Shape;3077;p4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8" name="Google Shape;3078;p49"/>
            <p:cNvGrpSpPr/>
            <p:nvPr/>
          </p:nvGrpSpPr>
          <p:grpSpPr>
            <a:xfrm>
              <a:off x="7603341" y="3874492"/>
              <a:ext cx="411474" cy="513083"/>
              <a:chOff x="7603341" y="3874492"/>
              <a:chExt cx="411474" cy="513083"/>
            </a:xfrm>
          </p:grpSpPr>
          <p:cxnSp>
            <p:nvCxnSpPr>
              <p:cNvPr id="3079" name="Google Shape;3079;p4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080" name="Google Shape;3080;p4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1" name="Google Shape;3081;p49"/>
            <p:cNvGrpSpPr/>
            <p:nvPr/>
          </p:nvGrpSpPr>
          <p:grpSpPr>
            <a:xfrm>
              <a:off x="8013776" y="3722847"/>
              <a:ext cx="411129" cy="507881"/>
              <a:chOff x="8013776" y="3722847"/>
              <a:chExt cx="411129" cy="507881"/>
            </a:xfrm>
          </p:grpSpPr>
          <p:cxnSp>
            <p:nvCxnSpPr>
              <p:cNvPr id="3082" name="Google Shape;3082;p4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083" name="Google Shape;3083;p4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84" name="Google Shape;3084;p49"/>
          <p:cNvGrpSpPr/>
          <p:nvPr/>
        </p:nvGrpSpPr>
        <p:grpSpPr>
          <a:xfrm>
            <a:off x="5258295" y="2703853"/>
            <a:ext cx="1421889" cy="1020603"/>
            <a:chOff x="5190863" y="2824811"/>
            <a:chExt cx="1544860" cy="1108869"/>
          </a:xfrm>
        </p:grpSpPr>
        <p:grpSp>
          <p:nvGrpSpPr>
            <p:cNvPr id="3085" name="Google Shape;3085;p49"/>
            <p:cNvGrpSpPr/>
            <p:nvPr/>
          </p:nvGrpSpPr>
          <p:grpSpPr>
            <a:xfrm>
              <a:off x="5938695" y="3176919"/>
              <a:ext cx="685761" cy="404739"/>
              <a:chOff x="5938695" y="3176919"/>
              <a:chExt cx="685761" cy="404739"/>
            </a:xfrm>
          </p:grpSpPr>
          <p:grpSp>
            <p:nvGrpSpPr>
              <p:cNvPr id="3086" name="Google Shape;3086;p49"/>
              <p:cNvGrpSpPr/>
              <p:nvPr/>
            </p:nvGrpSpPr>
            <p:grpSpPr>
              <a:xfrm>
                <a:off x="5938695" y="3176919"/>
                <a:ext cx="685761" cy="404739"/>
                <a:chOff x="5938695" y="3176919"/>
                <a:chExt cx="685761" cy="404739"/>
              </a:xfrm>
            </p:grpSpPr>
            <p:sp>
              <p:nvSpPr>
                <p:cNvPr id="3087" name="Google Shape;3087;p4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9" name="Google Shape;3089;p4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0" name="Google Shape;3090;p49"/>
            <p:cNvGrpSpPr/>
            <p:nvPr/>
          </p:nvGrpSpPr>
          <p:grpSpPr>
            <a:xfrm>
              <a:off x="5305233" y="3176835"/>
              <a:ext cx="685971" cy="404655"/>
              <a:chOff x="5305233" y="3176835"/>
              <a:chExt cx="685971" cy="404655"/>
            </a:xfrm>
          </p:grpSpPr>
          <p:grpSp>
            <p:nvGrpSpPr>
              <p:cNvPr id="3091" name="Google Shape;3091;p49"/>
              <p:cNvGrpSpPr/>
              <p:nvPr/>
            </p:nvGrpSpPr>
            <p:grpSpPr>
              <a:xfrm>
                <a:off x="5305233" y="3176835"/>
                <a:ext cx="685971" cy="404655"/>
                <a:chOff x="5305233" y="3176835"/>
                <a:chExt cx="685971" cy="404655"/>
              </a:xfrm>
            </p:grpSpPr>
            <p:sp>
              <p:nvSpPr>
                <p:cNvPr id="3092" name="Google Shape;3092;p4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4" name="Google Shape;3094;p4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5" name="Google Shape;3095;p4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6" name="Google Shape;3096;p49"/>
            <p:cNvGrpSpPr/>
            <p:nvPr/>
          </p:nvGrpSpPr>
          <p:grpSpPr>
            <a:xfrm>
              <a:off x="5657361" y="2824811"/>
              <a:ext cx="1078361" cy="404655"/>
              <a:chOff x="5657361" y="2824811"/>
              <a:chExt cx="1078361" cy="404655"/>
            </a:xfrm>
          </p:grpSpPr>
          <p:grpSp>
            <p:nvGrpSpPr>
              <p:cNvPr id="3097" name="Google Shape;3097;p49"/>
              <p:cNvGrpSpPr/>
              <p:nvPr/>
            </p:nvGrpSpPr>
            <p:grpSpPr>
              <a:xfrm>
                <a:off x="5657361" y="2824811"/>
                <a:ext cx="1078361" cy="404655"/>
                <a:chOff x="5657361" y="2824811"/>
                <a:chExt cx="1078361" cy="404655"/>
              </a:xfrm>
            </p:grpSpPr>
            <p:grpSp>
              <p:nvGrpSpPr>
                <p:cNvPr id="3098" name="Google Shape;3098;p49"/>
                <p:cNvGrpSpPr/>
                <p:nvPr/>
              </p:nvGrpSpPr>
              <p:grpSpPr>
                <a:xfrm>
                  <a:off x="5938485" y="2824811"/>
                  <a:ext cx="797237" cy="404655"/>
                  <a:chOff x="5938485" y="2824811"/>
                  <a:chExt cx="797237" cy="404655"/>
                </a:xfrm>
              </p:grpSpPr>
              <p:sp>
                <p:nvSpPr>
                  <p:cNvPr id="3099" name="Google Shape;3099;p4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1" name="Google Shape;3101;p4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2" name="Google Shape;3102;p4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3" name="Google Shape;3103;p49"/>
            <p:cNvGrpSpPr/>
            <p:nvPr/>
          </p:nvGrpSpPr>
          <p:grpSpPr>
            <a:xfrm>
              <a:off x="5190863" y="3528942"/>
              <a:ext cx="1078026" cy="404739"/>
              <a:chOff x="5190863" y="3528942"/>
              <a:chExt cx="1078026" cy="404739"/>
            </a:xfrm>
          </p:grpSpPr>
          <p:sp>
            <p:nvSpPr>
              <p:cNvPr id="3104" name="Google Shape;3104;p4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5" name="Google Shape;3105;p49"/>
              <p:cNvGrpSpPr/>
              <p:nvPr/>
            </p:nvGrpSpPr>
            <p:grpSpPr>
              <a:xfrm>
                <a:off x="5190863" y="3528942"/>
                <a:ext cx="1078026" cy="404739"/>
                <a:chOff x="5190863" y="3528942"/>
                <a:chExt cx="1078026" cy="404739"/>
              </a:xfrm>
            </p:grpSpPr>
            <p:sp>
              <p:nvSpPr>
                <p:cNvPr id="3106" name="Google Shape;3106;p4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108" name="Google Shape;3108;p49"/>
          <p:cNvGrpSpPr/>
          <p:nvPr/>
        </p:nvGrpSpPr>
        <p:grpSpPr>
          <a:xfrm>
            <a:off x="724302" y="1268321"/>
            <a:ext cx="1086719" cy="879487"/>
            <a:chOff x="803162" y="1474292"/>
            <a:chExt cx="1086719" cy="879487"/>
          </a:xfrm>
        </p:grpSpPr>
        <p:grpSp>
          <p:nvGrpSpPr>
            <p:cNvPr id="3109" name="Google Shape;3109;p49"/>
            <p:cNvGrpSpPr/>
            <p:nvPr/>
          </p:nvGrpSpPr>
          <p:grpSpPr>
            <a:xfrm>
              <a:off x="803162" y="1625948"/>
              <a:ext cx="445856" cy="576579"/>
              <a:chOff x="803162" y="1625948"/>
              <a:chExt cx="445856" cy="576579"/>
            </a:xfrm>
          </p:grpSpPr>
          <p:sp>
            <p:nvSpPr>
              <p:cNvPr id="3110" name="Google Shape;3110;p4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1" name="Google Shape;3111;p49"/>
              <p:cNvGrpSpPr/>
              <p:nvPr/>
            </p:nvGrpSpPr>
            <p:grpSpPr>
              <a:xfrm>
                <a:off x="1056023" y="1625948"/>
                <a:ext cx="192995" cy="576579"/>
                <a:chOff x="1056023" y="1625948"/>
                <a:chExt cx="192995" cy="576579"/>
              </a:xfrm>
            </p:grpSpPr>
            <p:sp>
              <p:nvSpPr>
                <p:cNvPr id="3112" name="Google Shape;3112;p4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17" name="Google Shape;3117;p49"/>
            <p:cNvGrpSpPr/>
            <p:nvPr/>
          </p:nvGrpSpPr>
          <p:grpSpPr>
            <a:xfrm>
              <a:off x="1371406" y="1474292"/>
              <a:ext cx="518475" cy="879487"/>
              <a:chOff x="1398231" y="1474292"/>
              <a:chExt cx="518475" cy="879487"/>
            </a:xfrm>
          </p:grpSpPr>
          <p:grpSp>
            <p:nvGrpSpPr>
              <p:cNvPr id="3118" name="Google Shape;3118;p49"/>
              <p:cNvGrpSpPr/>
              <p:nvPr/>
            </p:nvGrpSpPr>
            <p:grpSpPr>
              <a:xfrm>
                <a:off x="1398231" y="1474292"/>
                <a:ext cx="518475" cy="341643"/>
                <a:chOff x="1398231" y="1474292"/>
                <a:chExt cx="518475" cy="341643"/>
              </a:xfrm>
            </p:grpSpPr>
            <p:sp>
              <p:nvSpPr>
                <p:cNvPr id="3119" name="Google Shape;3119;p4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0" name="Google Shape;3120;p49"/>
                <p:cNvGrpSpPr/>
                <p:nvPr/>
              </p:nvGrpSpPr>
              <p:grpSpPr>
                <a:xfrm>
                  <a:off x="1616453" y="1474292"/>
                  <a:ext cx="300253" cy="341643"/>
                  <a:chOff x="1616453" y="1475379"/>
                  <a:chExt cx="300253" cy="341643"/>
                </a:xfrm>
              </p:grpSpPr>
              <p:sp>
                <p:nvSpPr>
                  <p:cNvPr id="3121" name="Google Shape;3121;p4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8" name="Google Shape;3128;p49"/>
                  <p:cNvGrpSpPr/>
                  <p:nvPr/>
                </p:nvGrpSpPr>
                <p:grpSpPr>
                  <a:xfrm>
                    <a:off x="1839639" y="1475379"/>
                    <a:ext cx="77067" cy="341643"/>
                    <a:chOff x="1839639" y="1475379"/>
                    <a:chExt cx="77067" cy="341643"/>
                  </a:xfrm>
                </p:grpSpPr>
                <p:sp>
                  <p:nvSpPr>
                    <p:cNvPr id="3129" name="Google Shape;3129;p4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131" name="Google Shape;3131;p49"/>
              <p:cNvGrpSpPr/>
              <p:nvPr/>
            </p:nvGrpSpPr>
            <p:grpSpPr>
              <a:xfrm>
                <a:off x="1398451" y="2012951"/>
                <a:ext cx="518255" cy="340828"/>
                <a:chOff x="1398451" y="2012951"/>
                <a:chExt cx="518255" cy="340828"/>
              </a:xfrm>
            </p:grpSpPr>
            <p:sp>
              <p:nvSpPr>
                <p:cNvPr id="3132" name="Google Shape;3132;p4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3" name="Google Shape;3133;p49"/>
                <p:cNvGrpSpPr/>
                <p:nvPr/>
              </p:nvGrpSpPr>
              <p:grpSpPr>
                <a:xfrm>
                  <a:off x="1616453" y="2012951"/>
                  <a:ext cx="300253" cy="340828"/>
                  <a:chOff x="1616453" y="2013538"/>
                  <a:chExt cx="300253" cy="340828"/>
                </a:xfrm>
              </p:grpSpPr>
              <p:sp>
                <p:nvSpPr>
                  <p:cNvPr id="3134" name="Google Shape;3134;p4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1" name="Google Shape;3141;p49"/>
                  <p:cNvGrpSpPr/>
                  <p:nvPr/>
                </p:nvGrpSpPr>
                <p:grpSpPr>
                  <a:xfrm>
                    <a:off x="1839639" y="2013538"/>
                    <a:ext cx="77067" cy="340828"/>
                    <a:chOff x="1839639" y="2013538"/>
                    <a:chExt cx="77067" cy="340828"/>
                  </a:xfrm>
                </p:grpSpPr>
                <p:sp>
                  <p:nvSpPr>
                    <p:cNvPr id="3142" name="Google Shape;3142;p4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144" name="Google Shape;3144;p49"/>
          <p:cNvGrpSpPr/>
          <p:nvPr/>
        </p:nvGrpSpPr>
        <p:grpSpPr>
          <a:xfrm>
            <a:off x="721126" y="3399508"/>
            <a:ext cx="1368681" cy="682918"/>
            <a:chOff x="724986" y="3605478"/>
            <a:chExt cx="1368681" cy="682918"/>
          </a:xfrm>
        </p:grpSpPr>
        <p:grpSp>
          <p:nvGrpSpPr>
            <p:cNvPr id="3145" name="Google Shape;3145;p49"/>
            <p:cNvGrpSpPr/>
            <p:nvPr/>
          </p:nvGrpSpPr>
          <p:grpSpPr>
            <a:xfrm>
              <a:off x="1289102" y="3823629"/>
              <a:ext cx="240442" cy="250435"/>
              <a:chOff x="-165066" y="3843615"/>
              <a:chExt cx="221259" cy="230455"/>
            </a:xfrm>
          </p:grpSpPr>
          <p:sp>
            <p:nvSpPr>
              <p:cNvPr id="3146" name="Google Shape;3146;p4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6" name="Google Shape;3166;p49"/>
            <p:cNvGrpSpPr/>
            <p:nvPr/>
          </p:nvGrpSpPr>
          <p:grpSpPr>
            <a:xfrm>
              <a:off x="724986" y="3605478"/>
              <a:ext cx="1368681" cy="682918"/>
              <a:chOff x="724986" y="3605478"/>
              <a:chExt cx="1368681" cy="682918"/>
            </a:xfrm>
          </p:grpSpPr>
          <p:grpSp>
            <p:nvGrpSpPr>
              <p:cNvPr id="3167" name="Google Shape;3167;p49"/>
              <p:cNvGrpSpPr/>
              <p:nvPr/>
            </p:nvGrpSpPr>
            <p:grpSpPr>
              <a:xfrm>
                <a:off x="1498221" y="4047614"/>
                <a:ext cx="529172" cy="240783"/>
                <a:chOff x="1498221" y="4047614"/>
                <a:chExt cx="529172" cy="240783"/>
              </a:xfrm>
            </p:grpSpPr>
            <p:grpSp>
              <p:nvGrpSpPr>
                <p:cNvPr id="3168" name="Google Shape;3168;p49"/>
                <p:cNvGrpSpPr/>
                <p:nvPr/>
              </p:nvGrpSpPr>
              <p:grpSpPr>
                <a:xfrm>
                  <a:off x="1826655" y="4224370"/>
                  <a:ext cx="200738" cy="25631"/>
                  <a:chOff x="1826655" y="4224370"/>
                  <a:chExt cx="200738" cy="25631"/>
                </a:xfrm>
              </p:grpSpPr>
              <p:sp>
                <p:nvSpPr>
                  <p:cNvPr id="3169" name="Google Shape;3169;p4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49"/>
                <p:cNvGrpSpPr/>
                <p:nvPr/>
              </p:nvGrpSpPr>
              <p:grpSpPr>
                <a:xfrm>
                  <a:off x="1498221" y="4047614"/>
                  <a:ext cx="328444" cy="240783"/>
                  <a:chOff x="1498221" y="4047614"/>
                  <a:chExt cx="328444" cy="240783"/>
                </a:xfrm>
              </p:grpSpPr>
              <p:sp>
                <p:nvSpPr>
                  <p:cNvPr id="3172" name="Google Shape;3172;p4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73" name="Google Shape;3173;p49"/>
                  <p:cNvGrpSpPr/>
                  <p:nvPr/>
                </p:nvGrpSpPr>
                <p:grpSpPr>
                  <a:xfrm>
                    <a:off x="1498221" y="4047614"/>
                    <a:ext cx="150566" cy="190416"/>
                    <a:chOff x="1498221" y="4047614"/>
                    <a:chExt cx="150566" cy="190416"/>
                  </a:xfrm>
                </p:grpSpPr>
                <p:sp>
                  <p:nvSpPr>
                    <p:cNvPr id="3174" name="Google Shape;3174;p4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176" name="Google Shape;3176;p49"/>
              <p:cNvGrpSpPr/>
              <p:nvPr/>
            </p:nvGrpSpPr>
            <p:grpSpPr>
              <a:xfrm>
                <a:off x="1560718" y="3800594"/>
                <a:ext cx="532948" cy="302090"/>
                <a:chOff x="1560718" y="3800594"/>
                <a:chExt cx="532948" cy="302090"/>
              </a:xfrm>
            </p:grpSpPr>
            <p:grpSp>
              <p:nvGrpSpPr>
                <p:cNvPr id="3177" name="Google Shape;3177;p49"/>
                <p:cNvGrpSpPr/>
                <p:nvPr/>
              </p:nvGrpSpPr>
              <p:grpSpPr>
                <a:xfrm>
                  <a:off x="1912179" y="3827344"/>
                  <a:ext cx="181487" cy="25631"/>
                  <a:chOff x="1912179" y="3827344"/>
                  <a:chExt cx="181487" cy="25631"/>
                </a:xfrm>
              </p:grpSpPr>
              <p:sp>
                <p:nvSpPr>
                  <p:cNvPr id="3178" name="Google Shape;3178;p4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0" name="Google Shape;3180;p49"/>
                <p:cNvGrpSpPr/>
                <p:nvPr/>
              </p:nvGrpSpPr>
              <p:grpSpPr>
                <a:xfrm>
                  <a:off x="1912179" y="4044505"/>
                  <a:ext cx="181487" cy="25622"/>
                  <a:chOff x="1912179" y="4044506"/>
                  <a:chExt cx="181487" cy="25622"/>
                </a:xfrm>
              </p:grpSpPr>
              <p:sp>
                <p:nvSpPr>
                  <p:cNvPr id="3181" name="Google Shape;3181;p4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3" name="Google Shape;3183;p49"/>
                <p:cNvGrpSpPr/>
                <p:nvPr/>
              </p:nvGrpSpPr>
              <p:grpSpPr>
                <a:xfrm>
                  <a:off x="1560718" y="3800594"/>
                  <a:ext cx="351472" cy="302090"/>
                  <a:chOff x="1560718" y="3800594"/>
                  <a:chExt cx="351472" cy="302090"/>
                </a:xfrm>
              </p:grpSpPr>
              <p:grpSp>
                <p:nvGrpSpPr>
                  <p:cNvPr id="3184" name="Google Shape;3184;p49"/>
                  <p:cNvGrpSpPr/>
                  <p:nvPr/>
                </p:nvGrpSpPr>
                <p:grpSpPr>
                  <a:xfrm>
                    <a:off x="1560718" y="3842857"/>
                    <a:ext cx="173586" cy="217131"/>
                    <a:chOff x="1560718" y="3842857"/>
                    <a:chExt cx="173586" cy="217131"/>
                  </a:xfrm>
                </p:grpSpPr>
                <p:sp>
                  <p:nvSpPr>
                    <p:cNvPr id="3185" name="Google Shape;3185;p4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8" name="Google Shape;3188;p4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190" name="Google Shape;3190;p4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1" name="Google Shape;3191;p49"/>
              <p:cNvGrpSpPr/>
              <p:nvPr/>
            </p:nvGrpSpPr>
            <p:grpSpPr>
              <a:xfrm>
                <a:off x="785350" y="3605478"/>
                <a:ext cx="535311" cy="249245"/>
                <a:chOff x="785350" y="3605478"/>
                <a:chExt cx="535311" cy="249245"/>
              </a:xfrm>
            </p:grpSpPr>
            <p:grpSp>
              <p:nvGrpSpPr>
                <p:cNvPr id="3192" name="Google Shape;3192;p49"/>
                <p:cNvGrpSpPr/>
                <p:nvPr/>
              </p:nvGrpSpPr>
              <p:grpSpPr>
                <a:xfrm>
                  <a:off x="785350" y="3605478"/>
                  <a:ext cx="376191" cy="102736"/>
                  <a:chOff x="785350" y="3605478"/>
                  <a:chExt cx="376191" cy="102736"/>
                </a:xfrm>
              </p:grpSpPr>
              <p:sp>
                <p:nvSpPr>
                  <p:cNvPr id="3193" name="Google Shape;3193;p4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6" name="Google Shape;3196;p49"/>
                <p:cNvGrpSpPr/>
                <p:nvPr/>
              </p:nvGrpSpPr>
              <p:grpSpPr>
                <a:xfrm>
                  <a:off x="1161530" y="3655851"/>
                  <a:ext cx="159131" cy="198872"/>
                  <a:chOff x="1161530" y="3655851"/>
                  <a:chExt cx="159131" cy="198872"/>
                </a:xfrm>
              </p:grpSpPr>
              <p:sp>
                <p:nvSpPr>
                  <p:cNvPr id="3197" name="Google Shape;3197;p4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99" name="Google Shape;3199;p49"/>
              <p:cNvGrpSpPr/>
              <p:nvPr/>
            </p:nvGrpSpPr>
            <p:grpSpPr>
              <a:xfrm>
                <a:off x="785350" y="4047614"/>
                <a:ext cx="535311" cy="240783"/>
                <a:chOff x="785350" y="4047614"/>
                <a:chExt cx="535311" cy="240783"/>
              </a:xfrm>
            </p:grpSpPr>
            <p:grpSp>
              <p:nvGrpSpPr>
                <p:cNvPr id="3200" name="Google Shape;3200;p49"/>
                <p:cNvGrpSpPr/>
                <p:nvPr/>
              </p:nvGrpSpPr>
              <p:grpSpPr>
                <a:xfrm>
                  <a:off x="1161636" y="4047614"/>
                  <a:ext cx="159025" cy="190415"/>
                  <a:chOff x="1161636" y="4047614"/>
                  <a:chExt cx="159025" cy="190415"/>
                </a:xfrm>
              </p:grpSpPr>
              <p:sp>
                <p:nvSpPr>
                  <p:cNvPr id="3201" name="Google Shape;3201;p4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3" name="Google Shape;3203;p49"/>
                <p:cNvGrpSpPr/>
                <p:nvPr/>
              </p:nvGrpSpPr>
              <p:grpSpPr>
                <a:xfrm>
                  <a:off x="785350" y="4185661"/>
                  <a:ext cx="376191" cy="102736"/>
                  <a:chOff x="785350" y="4185661"/>
                  <a:chExt cx="376191" cy="102736"/>
                </a:xfrm>
              </p:grpSpPr>
              <p:sp>
                <p:nvSpPr>
                  <p:cNvPr id="3204" name="Google Shape;3204;p4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7" name="Google Shape;3207;p49"/>
              <p:cNvGrpSpPr/>
              <p:nvPr/>
            </p:nvGrpSpPr>
            <p:grpSpPr>
              <a:xfrm>
                <a:off x="1501054" y="3605478"/>
                <a:ext cx="526340" cy="249240"/>
                <a:chOff x="1501054" y="3605478"/>
                <a:chExt cx="526340" cy="249240"/>
              </a:xfrm>
            </p:grpSpPr>
            <p:grpSp>
              <p:nvGrpSpPr>
                <p:cNvPr id="3208" name="Google Shape;3208;p49"/>
                <p:cNvGrpSpPr/>
                <p:nvPr/>
              </p:nvGrpSpPr>
              <p:grpSpPr>
                <a:xfrm>
                  <a:off x="1834208" y="3643867"/>
                  <a:ext cx="193185" cy="25622"/>
                  <a:chOff x="1834208" y="3643867"/>
                  <a:chExt cx="193185" cy="25622"/>
                </a:xfrm>
              </p:grpSpPr>
              <p:sp>
                <p:nvSpPr>
                  <p:cNvPr id="3209" name="Google Shape;3209;p4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1" name="Google Shape;3211;p49"/>
                <p:cNvGrpSpPr/>
                <p:nvPr/>
              </p:nvGrpSpPr>
              <p:grpSpPr>
                <a:xfrm>
                  <a:off x="1501054" y="3605478"/>
                  <a:ext cx="333165" cy="249240"/>
                  <a:chOff x="1501054" y="3605478"/>
                  <a:chExt cx="333165" cy="249240"/>
                </a:xfrm>
              </p:grpSpPr>
              <p:sp>
                <p:nvSpPr>
                  <p:cNvPr id="3212" name="Google Shape;3212;p4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3" name="Google Shape;3213;p49"/>
                  <p:cNvGrpSpPr/>
                  <p:nvPr/>
                </p:nvGrpSpPr>
                <p:grpSpPr>
                  <a:xfrm>
                    <a:off x="1501054" y="3655851"/>
                    <a:ext cx="155286" cy="198867"/>
                    <a:chOff x="1501054" y="3655851"/>
                    <a:chExt cx="155286" cy="198867"/>
                  </a:xfrm>
                </p:grpSpPr>
                <p:sp>
                  <p:nvSpPr>
                    <p:cNvPr id="3214" name="Google Shape;3214;p4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216" name="Google Shape;3216;p49"/>
              <p:cNvGrpSpPr/>
              <p:nvPr/>
            </p:nvGrpSpPr>
            <p:grpSpPr>
              <a:xfrm>
                <a:off x="724986" y="3800594"/>
                <a:ext cx="532950" cy="302090"/>
                <a:chOff x="724986" y="3800594"/>
                <a:chExt cx="532950" cy="302090"/>
              </a:xfrm>
            </p:grpSpPr>
            <p:grpSp>
              <p:nvGrpSpPr>
                <p:cNvPr id="3217" name="Google Shape;3217;p49"/>
                <p:cNvGrpSpPr/>
                <p:nvPr/>
              </p:nvGrpSpPr>
              <p:grpSpPr>
                <a:xfrm>
                  <a:off x="724986" y="4044367"/>
                  <a:ext cx="181314" cy="25626"/>
                  <a:chOff x="724986" y="4044367"/>
                  <a:chExt cx="181314" cy="25626"/>
                </a:xfrm>
              </p:grpSpPr>
              <p:sp>
                <p:nvSpPr>
                  <p:cNvPr id="3218" name="Google Shape;3218;p4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0" name="Google Shape;3220;p49"/>
                <p:cNvGrpSpPr/>
                <p:nvPr/>
              </p:nvGrpSpPr>
              <p:grpSpPr>
                <a:xfrm>
                  <a:off x="906290" y="3800594"/>
                  <a:ext cx="351646" cy="302090"/>
                  <a:chOff x="906290" y="3800594"/>
                  <a:chExt cx="351646" cy="302090"/>
                </a:xfrm>
              </p:grpSpPr>
              <p:grpSp>
                <p:nvGrpSpPr>
                  <p:cNvPr id="3221" name="Google Shape;3221;p49"/>
                  <p:cNvGrpSpPr/>
                  <p:nvPr/>
                </p:nvGrpSpPr>
                <p:grpSpPr>
                  <a:xfrm>
                    <a:off x="1084172" y="3842857"/>
                    <a:ext cx="173764" cy="217131"/>
                    <a:chOff x="1084172" y="3842857"/>
                    <a:chExt cx="173764" cy="217131"/>
                  </a:xfrm>
                </p:grpSpPr>
                <p:grpSp>
                  <p:nvGrpSpPr>
                    <p:cNvPr id="3222" name="Google Shape;3222;p49"/>
                    <p:cNvGrpSpPr/>
                    <p:nvPr/>
                  </p:nvGrpSpPr>
                  <p:grpSpPr>
                    <a:xfrm>
                      <a:off x="1156862" y="3936509"/>
                      <a:ext cx="101073" cy="25622"/>
                      <a:chOff x="1156862" y="3936509"/>
                      <a:chExt cx="101073" cy="25622"/>
                    </a:xfrm>
                  </p:grpSpPr>
                  <p:sp>
                    <p:nvSpPr>
                      <p:cNvPr id="3223" name="Google Shape;3223;p4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5" name="Google Shape;3225;p4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6" name="Google Shape;3226;p4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49"/>
                <p:cNvGrpSpPr/>
                <p:nvPr/>
              </p:nvGrpSpPr>
              <p:grpSpPr>
                <a:xfrm>
                  <a:off x="724986" y="3830189"/>
                  <a:ext cx="189533" cy="25626"/>
                  <a:chOff x="724986" y="3830189"/>
                  <a:chExt cx="189533" cy="25626"/>
                </a:xfrm>
              </p:grpSpPr>
              <p:sp>
                <p:nvSpPr>
                  <p:cNvPr id="3229" name="Google Shape;3229;p4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231" name="Google Shape;3231;p49"/>
          <p:cNvGrpSpPr/>
          <p:nvPr/>
        </p:nvGrpSpPr>
        <p:grpSpPr>
          <a:xfrm>
            <a:off x="2249438" y="2249669"/>
            <a:ext cx="948701" cy="935378"/>
            <a:chOff x="2253298" y="2428317"/>
            <a:chExt cx="948701" cy="935378"/>
          </a:xfrm>
        </p:grpSpPr>
        <p:sp>
          <p:nvSpPr>
            <p:cNvPr id="3232" name="Google Shape;3232;p4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8" name="Shape 3268"/>
        <p:cNvGrpSpPr/>
        <p:nvPr/>
      </p:nvGrpSpPr>
      <p:grpSpPr>
        <a:xfrm>
          <a:off x="0" y="0"/>
          <a:ext cx="0" cy="0"/>
          <a:chOff x="0" y="0"/>
          <a:chExt cx="0" cy="0"/>
        </a:xfrm>
      </p:grpSpPr>
      <p:grpSp>
        <p:nvGrpSpPr>
          <p:cNvPr id="3269" name="Google Shape;3269;p50"/>
          <p:cNvGrpSpPr/>
          <p:nvPr/>
        </p:nvGrpSpPr>
        <p:grpSpPr>
          <a:xfrm>
            <a:off x="3339745" y="952988"/>
            <a:ext cx="2363393" cy="1017867"/>
            <a:chOff x="3292400" y="1219146"/>
            <a:chExt cx="2615240" cy="1110239"/>
          </a:xfrm>
        </p:grpSpPr>
        <p:sp>
          <p:nvSpPr>
            <p:cNvPr id="3270" name="Google Shape;3270;p5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271" name="Google Shape;3271;p5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72" name="Google Shape;3272;p5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273" name="Google Shape;3273;p5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274" name="Google Shape;3274;p5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275" name="Google Shape;3275;p5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276" name="Google Shape;3276;p5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277" name="Google Shape;3277;p5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278" name="Google Shape;3278;p5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279" name="Google Shape;3279;p5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280" name="Google Shape;3280;p5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281" name="Google Shape;3281;p5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282" name="Google Shape;3282;p5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283" name="Google Shape;3283;p5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284" name="Google Shape;3284;p50"/>
            <p:cNvGrpSpPr/>
            <p:nvPr/>
          </p:nvGrpSpPr>
          <p:grpSpPr>
            <a:xfrm>
              <a:off x="3748438" y="1378608"/>
              <a:ext cx="2159202" cy="903971"/>
              <a:chOff x="1683525" y="2179850"/>
              <a:chExt cx="4519050" cy="2134525"/>
            </a:xfrm>
          </p:grpSpPr>
          <p:sp>
            <p:nvSpPr>
              <p:cNvPr id="3285" name="Google Shape;3285;p5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86" name="Google Shape;3286;p5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87" name="Google Shape;3287;p5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88" name="Google Shape;3288;p5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89" name="Google Shape;3289;p5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90" name="Google Shape;3290;p5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91" name="Google Shape;3291;p5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92" name="Google Shape;3292;p5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93" name="Google Shape;3293;p5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94" name="Google Shape;3294;p5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95" name="Google Shape;3295;p5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296" name="Google Shape;3296;p5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297" name="Google Shape;3297;p50"/>
          <p:cNvGraphicFramePr/>
          <p:nvPr/>
        </p:nvGraphicFramePr>
        <p:xfrm>
          <a:off x="5935838" y="2130461"/>
          <a:ext cx="3000000" cy="3000000"/>
        </p:xfrm>
        <a:graphic>
          <a:graphicData uri="http://schemas.openxmlformats.org/drawingml/2006/table">
            <a:tbl>
              <a:tblPr>
                <a:noFill/>
                <a:tableStyleId>{968F1E9E-2ECE-4372-A769-48780E4625BC}</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298" name="Google Shape;3298;p50"/>
          <p:cNvGrpSpPr/>
          <p:nvPr/>
        </p:nvGrpSpPr>
        <p:grpSpPr>
          <a:xfrm>
            <a:off x="5935948" y="3189058"/>
            <a:ext cx="2496964" cy="1001454"/>
            <a:chOff x="1919611" y="789980"/>
            <a:chExt cx="1474179" cy="606868"/>
          </a:xfrm>
        </p:grpSpPr>
        <p:cxnSp>
          <p:nvCxnSpPr>
            <p:cNvPr id="3299" name="Google Shape;3299;p5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300" name="Google Shape;3300;p5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301" name="Google Shape;3301;p5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302" name="Google Shape;3302;p50"/>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303" name="Google Shape;3303;p50"/>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304" name="Google Shape;3304;p50"/>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305" name="Google Shape;3305;p50"/>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306" name="Google Shape;3306;p5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0"/>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313" name="Google Shape;3313;p50"/>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314" name="Google Shape;3314;p50"/>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315" name="Google Shape;3315;p5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6" name="Google Shape;3316;p50"/>
          <p:cNvGrpSpPr/>
          <p:nvPr/>
        </p:nvGrpSpPr>
        <p:grpSpPr>
          <a:xfrm>
            <a:off x="712562" y="998017"/>
            <a:ext cx="2394370" cy="976502"/>
            <a:chOff x="749309" y="1112739"/>
            <a:chExt cx="2371603" cy="976502"/>
          </a:xfrm>
        </p:grpSpPr>
        <p:sp>
          <p:nvSpPr>
            <p:cNvPr id="3317" name="Google Shape;3317;p5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349" name="Google Shape;3349;p50"/>
          <p:cNvGraphicFramePr/>
          <p:nvPr/>
        </p:nvGraphicFramePr>
        <p:xfrm>
          <a:off x="5935863" y="996311"/>
          <a:ext cx="3000000" cy="3000000"/>
        </p:xfrm>
        <a:graphic>
          <a:graphicData uri="http://schemas.openxmlformats.org/drawingml/2006/table">
            <a:tbl>
              <a:tblPr>
                <a:noFill/>
                <a:tableStyleId>{968F1E9E-2ECE-4372-A769-48780E4625BC}</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350" name="Google Shape;3350;p50"/>
          <p:cNvGraphicFramePr/>
          <p:nvPr/>
        </p:nvGraphicFramePr>
        <p:xfrm>
          <a:off x="3342575" y="2130461"/>
          <a:ext cx="3000000" cy="3000000"/>
        </p:xfrm>
        <a:graphic>
          <a:graphicData uri="http://schemas.openxmlformats.org/drawingml/2006/table">
            <a:tbl>
              <a:tblPr>
                <a:noFill/>
                <a:tableStyleId>{968F1E9E-2ECE-4372-A769-48780E4625BC}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351" name="Google Shape;3351;p50"/>
          <p:cNvGrpSpPr/>
          <p:nvPr/>
        </p:nvGrpSpPr>
        <p:grpSpPr>
          <a:xfrm>
            <a:off x="4086505" y="2517104"/>
            <a:ext cx="1517436" cy="74460"/>
            <a:chOff x="3980086" y="2804397"/>
            <a:chExt cx="1227600" cy="66900"/>
          </a:xfrm>
        </p:grpSpPr>
        <p:sp>
          <p:nvSpPr>
            <p:cNvPr id="3352" name="Google Shape;3352;p5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4" name="Google Shape;3354;p50"/>
          <p:cNvGrpSpPr/>
          <p:nvPr/>
        </p:nvGrpSpPr>
        <p:grpSpPr>
          <a:xfrm>
            <a:off x="4711569" y="2809692"/>
            <a:ext cx="892956" cy="74460"/>
            <a:chOff x="3980086" y="2804397"/>
            <a:chExt cx="1227600" cy="66900"/>
          </a:xfrm>
        </p:grpSpPr>
        <p:sp>
          <p:nvSpPr>
            <p:cNvPr id="3355" name="Google Shape;3355;p5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50"/>
          <p:cNvGrpSpPr/>
          <p:nvPr/>
        </p:nvGrpSpPr>
        <p:grpSpPr>
          <a:xfrm>
            <a:off x="3344661" y="3168575"/>
            <a:ext cx="2363244" cy="1005943"/>
            <a:chOff x="3358415" y="3361302"/>
            <a:chExt cx="2363244" cy="1024695"/>
          </a:xfrm>
        </p:grpSpPr>
        <p:grpSp>
          <p:nvGrpSpPr>
            <p:cNvPr id="3358" name="Google Shape;3358;p50"/>
            <p:cNvGrpSpPr/>
            <p:nvPr/>
          </p:nvGrpSpPr>
          <p:grpSpPr>
            <a:xfrm>
              <a:off x="3358415" y="3361302"/>
              <a:ext cx="441300" cy="1024695"/>
              <a:chOff x="3358415" y="3361302"/>
              <a:chExt cx="441300" cy="1024695"/>
            </a:xfrm>
          </p:grpSpPr>
          <p:sp>
            <p:nvSpPr>
              <p:cNvPr id="3359" name="Google Shape;3359;p5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5" name="Google Shape;3365;p50"/>
            <p:cNvGrpSpPr/>
            <p:nvPr/>
          </p:nvGrpSpPr>
          <p:grpSpPr>
            <a:xfrm>
              <a:off x="3838901" y="3361302"/>
              <a:ext cx="441300" cy="1024695"/>
              <a:chOff x="3838901" y="3361302"/>
              <a:chExt cx="441300" cy="1024695"/>
            </a:xfrm>
          </p:grpSpPr>
          <p:sp>
            <p:nvSpPr>
              <p:cNvPr id="3366" name="Google Shape;3366;p5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2" name="Google Shape;3372;p50"/>
            <p:cNvGrpSpPr/>
            <p:nvPr/>
          </p:nvGrpSpPr>
          <p:grpSpPr>
            <a:xfrm>
              <a:off x="4319387" y="3361302"/>
              <a:ext cx="441300" cy="1024695"/>
              <a:chOff x="4319387" y="3361302"/>
              <a:chExt cx="441300" cy="1024695"/>
            </a:xfrm>
          </p:grpSpPr>
          <p:sp>
            <p:nvSpPr>
              <p:cNvPr id="3373" name="Google Shape;3373;p5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9" name="Google Shape;3379;p50"/>
            <p:cNvGrpSpPr/>
            <p:nvPr/>
          </p:nvGrpSpPr>
          <p:grpSpPr>
            <a:xfrm>
              <a:off x="4799873" y="3361302"/>
              <a:ext cx="441300" cy="1024695"/>
              <a:chOff x="4799873" y="3361302"/>
              <a:chExt cx="441300" cy="1024695"/>
            </a:xfrm>
          </p:grpSpPr>
          <p:sp>
            <p:nvSpPr>
              <p:cNvPr id="3380" name="Google Shape;3380;p5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6" name="Google Shape;3386;p50"/>
            <p:cNvGrpSpPr/>
            <p:nvPr/>
          </p:nvGrpSpPr>
          <p:grpSpPr>
            <a:xfrm>
              <a:off x="5280360" y="3361302"/>
              <a:ext cx="441300" cy="1024695"/>
              <a:chOff x="5280360" y="3361302"/>
              <a:chExt cx="441300" cy="1024695"/>
            </a:xfrm>
          </p:grpSpPr>
          <p:sp>
            <p:nvSpPr>
              <p:cNvPr id="3387" name="Google Shape;3387;p5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393" name="Google Shape;3393;p50"/>
          <p:cNvGraphicFramePr/>
          <p:nvPr/>
        </p:nvGraphicFramePr>
        <p:xfrm>
          <a:off x="711088" y="2130461"/>
          <a:ext cx="3000000" cy="3000000"/>
        </p:xfrm>
        <a:graphic>
          <a:graphicData uri="http://schemas.openxmlformats.org/drawingml/2006/table">
            <a:tbl>
              <a:tblPr>
                <a:noFill/>
                <a:tableStyleId>{968F1E9E-2ECE-4372-A769-48780E4625BC}</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394" name="Google Shape;3394;p50"/>
          <p:cNvGrpSpPr/>
          <p:nvPr/>
        </p:nvGrpSpPr>
        <p:grpSpPr>
          <a:xfrm>
            <a:off x="712613" y="3180186"/>
            <a:ext cx="2403614" cy="1005900"/>
            <a:chOff x="726450" y="3372825"/>
            <a:chExt cx="2403614" cy="1005900"/>
          </a:xfrm>
        </p:grpSpPr>
        <p:grpSp>
          <p:nvGrpSpPr>
            <p:cNvPr id="3395" name="Google Shape;3395;p50"/>
            <p:cNvGrpSpPr/>
            <p:nvPr/>
          </p:nvGrpSpPr>
          <p:grpSpPr>
            <a:xfrm>
              <a:off x="726450" y="3696000"/>
              <a:ext cx="2403614" cy="500898"/>
              <a:chOff x="726450" y="3696000"/>
              <a:chExt cx="2403614" cy="500898"/>
            </a:xfrm>
          </p:grpSpPr>
          <p:sp>
            <p:nvSpPr>
              <p:cNvPr id="3396" name="Google Shape;3396;p5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397" name="Google Shape;3397;p5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398" name="Google Shape;3398;p50"/>
            <p:cNvGrpSpPr/>
            <p:nvPr/>
          </p:nvGrpSpPr>
          <p:grpSpPr>
            <a:xfrm>
              <a:off x="1348050" y="3372825"/>
              <a:ext cx="1720425" cy="1005900"/>
              <a:chOff x="1348050" y="3372825"/>
              <a:chExt cx="1720425" cy="1005900"/>
            </a:xfrm>
          </p:grpSpPr>
          <p:sp>
            <p:nvSpPr>
              <p:cNvPr id="3399" name="Google Shape;3399;p5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400" name="Google Shape;3400;p5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401" name="Google Shape;3401;p5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402" name="Google Shape;3402;p5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403" name="Google Shape;3403;p5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404" name="Google Shape;3404;p50"/>
            <p:cNvGrpSpPr/>
            <p:nvPr/>
          </p:nvGrpSpPr>
          <p:grpSpPr>
            <a:xfrm>
              <a:off x="1455707" y="3731058"/>
              <a:ext cx="1491150" cy="417657"/>
              <a:chOff x="1455707" y="3731058"/>
              <a:chExt cx="1491150" cy="417657"/>
            </a:xfrm>
          </p:grpSpPr>
          <p:grpSp>
            <p:nvGrpSpPr>
              <p:cNvPr id="3405" name="Google Shape;3405;p50"/>
              <p:cNvGrpSpPr/>
              <p:nvPr/>
            </p:nvGrpSpPr>
            <p:grpSpPr>
              <a:xfrm>
                <a:off x="1472938" y="3745828"/>
                <a:ext cx="72126" cy="53788"/>
                <a:chOff x="1472938" y="3745828"/>
                <a:chExt cx="72126" cy="53788"/>
              </a:xfrm>
            </p:grpSpPr>
            <p:sp>
              <p:nvSpPr>
                <p:cNvPr id="3406" name="Google Shape;3406;p5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8" name="Google Shape;3408;p50"/>
              <p:cNvGrpSpPr/>
              <p:nvPr/>
            </p:nvGrpSpPr>
            <p:grpSpPr>
              <a:xfrm>
                <a:off x="1819181" y="4089633"/>
                <a:ext cx="72126" cy="53788"/>
                <a:chOff x="1819181" y="4089633"/>
                <a:chExt cx="72126" cy="53788"/>
              </a:xfrm>
            </p:grpSpPr>
            <p:sp>
              <p:nvSpPr>
                <p:cNvPr id="3409" name="Google Shape;3409;p5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1" name="Google Shape;3411;p50"/>
              <p:cNvGrpSpPr/>
              <p:nvPr/>
            </p:nvGrpSpPr>
            <p:grpSpPr>
              <a:xfrm>
                <a:off x="1455707" y="4084171"/>
                <a:ext cx="64321" cy="64544"/>
                <a:chOff x="1455707" y="4084171"/>
                <a:chExt cx="64321" cy="64544"/>
              </a:xfrm>
            </p:grpSpPr>
            <p:sp>
              <p:nvSpPr>
                <p:cNvPr id="3412" name="Google Shape;3412;p5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50"/>
              <p:cNvGrpSpPr/>
              <p:nvPr/>
            </p:nvGrpSpPr>
            <p:grpSpPr>
              <a:xfrm>
                <a:off x="1818610" y="3731058"/>
                <a:ext cx="64321" cy="64544"/>
                <a:chOff x="1818610" y="3731058"/>
                <a:chExt cx="64321" cy="64544"/>
              </a:xfrm>
            </p:grpSpPr>
            <p:sp>
              <p:nvSpPr>
                <p:cNvPr id="3415" name="Google Shape;3415;p5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7" name="Google Shape;3417;p50"/>
              <p:cNvGrpSpPr/>
              <p:nvPr/>
            </p:nvGrpSpPr>
            <p:grpSpPr>
              <a:xfrm>
                <a:off x="2172491" y="4089633"/>
                <a:ext cx="72126" cy="53788"/>
                <a:chOff x="2172491" y="4089633"/>
                <a:chExt cx="72126" cy="53788"/>
              </a:xfrm>
            </p:grpSpPr>
            <p:sp>
              <p:nvSpPr>
                <p:cNvPr id="3418" name="Google Shape;3418;p5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0" name="Google Shape;3420;p50"/>
              <p:cNvGrpSpPr/>
              <p:nvPr/>
            </p:nvGrpSpPr>
            <p:grpSpPr>
              <a:xfrm>
                <a:off x="2171920" y="3731058"/>
                <a:ext cx="64321" cy="64544"/>
                <a:chOff x="2171920" y="3731058"/>
                <a:chExt cx="64321" cy="64544"/>
              </a:xfrm>
            </p:grpSpPr>
            <p:sp>
              <p:nvSpPr>
                <p:cNvPr id="3421" name="Google Shape;3421;p5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3" name="Google Shape;3423;p50"/>
              <p:cNvGrpSpPr/>
              <p:nvPr/>
            </p:nvGrpSpPr>
            <p:grpSpPr>
              <a:xfrm>
                <a:off x="2874730" y="3745828"/>
                <a:ext cx="72126" cy="53788"/>
                <a:chOff x="2874730" y="3745828"/>
                <a:chExt cx="72126" cy="53788"/>
              </a:xfrm>
            </p:grpSpPr>
            <p:sp>
              <p:nvSpPr>
                <p:cNvPr id="3424" name="Google Shape;3424;p5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6" name="Google Shape;3426;p50"/>
              <p:cNvGrpSpPr/>
              <p:nvPr/>
            </p:nvGrpSpPr>
            <p:grpSpPr>
              <a:xfrm>
                <a:off x="2878589" y="4081481"/>
                <a:ext cx="64321" cy="64544"/>
                <a:chOff x="2878589" y="4081481"/>
                <a:chExt cx="64321" cy="64544"/>
              </a:xfrm>
            </p:grpSpPr>
            <p:sp>
              <p:nvSpPr>
                <p:cNvPr id="3427" name="Google Shape;3427;p5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9" name="Google Shape;3429;p50"/>
              <p:cNvGrpSpPr/>
              <p:nvPr/>
            </p:nvGrpSpPr>
            <p:grpSpPr>
              <a:xfrm>
                <a:off x="2525796" y="4089633"/>
                <a:ext cx="72126" cy="53788"/>
                <a:chOff x="2525796" y="4089633"/>
                <a:chExt cx="72126" cy="53788"/>
              </a:xfrm>
            </p:grpSpPr>
            <p:sp>
              <p:nvSpPr>
                <p:cNvPr id="3430" name="Google Shape;3430;p5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2" name="Google Shape;3432;p50"/>
              <p:cNvGrpSpPr/>
              <p:nvPr/>
            </p:nvGrpSpPr>
            <p:grpSpPr>
              <a:xfrm>
                <a:off x="2525225" y="3731058"/>
                <a:ext cx="64321" cy="64544"/>
                <a:chOff x="2525225" y="3731058"/>
                <a:chExt cx="64321" cy="64544"/>
              </a:xfrm>
            </p:grpSpPr>
            <p:sp>
              <p:nvSpPr>
                <p:cNvPr id="3433" name="Google Shape;3433;p5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8" name="Shape 3438"/>
        <p:cNvGrpSpPr/>
        <p:nvPr/>
      </p:nvGrpSpPr>
      <p:grpSpPr>
        <a:xfrm>
          <a:off x="0" y="0"/>
          <a:ext cx="0" cy="0"/>
          <a:chOff x="0" y="0"/>
          <a:chExt cx="0" cy="0"/>
        </a:xfrm>
      </p:grpSpPr>
      <p:grpSp>
        <p:nvGrpSpPr>
          <p:cNvPr id="3439" name="Google Shape;3439;p51"/>
          <p:cNvGrpSpPr/>
          <p:nvPr/>
        </p:nvGrpSpPr>
        <p:grpSpPr>
          <a:xfrm>
            <a:off x="5780153" y="1859606"/>
            <a:ext cx="671400" cy="674856"/>
            <a:chOff x="5780148" y="1859605"/>
            <a:chExt cx="671400" cy="674856"/>
          </a:xfrm>
        </p:grpSpPr>
        <p:sp>
          <p:nvSpPr>
            <p:cNvPr id="3440" name="Google Shape;3440;p51"/>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1"/>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1"/>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1"/>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4" name="Google Shape;3444;p51"/>
          <p:cNvGrpSpPr/>
          <p:nvPr/>
        </p:nvGrpSpPr>
        <p:grpSpPr>
          <a:xfrm>
            <a:off x="716996" y="971307"/>
            <a:ext cx="845921" cy="690752"/>
            <a:chOff x="732428" y="1198513"/>
            <a:chExt cx="845921" cy="690752"/>
          </a:xfrm>
        </p:grpSpPr>
        <p:grpSp>
          <p:nvGrpSpPr>
            <p:cNvPr id="3445" name="Google Shape;3445;p51"/>
            <p:cNvGrpSpPr/>
            <p:nvPr/>
          </p:nvGrpSpPr>
          <p:grpSpPr>
            <a:xfrm>
              <a:off x="823030" y="1198513"/>
              <a:ext cx="755319" cy="690752"/>
              <a:chOff x="823030" y="1198513"/>
              <a:chExt cx="755319" cy="690752"/>
            </a:xfrm>
          </p:grpSpPr>
          <p:sp>
            <p:nvSpPr>
              <p:cNvPr id="3446" name="Google Shape;3446;p5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8" name="Google Shape;3448;p51"/>
            <p:cNvGrpSpPr/>
            <p:nvPr/>
          </p:nvGrpSpPr>
          <p:grpSpPr>
            <a:xfrm>
              <a:off x="732428" y="1239937"/>
              <a:ext cx="739912" cy="607886"/>
              <a:chOff x="732428" y="1239937"/>
              <a:chExt cx="739912" cy="607886"/>
            </a:xfrm>
          </p:grpSpPr>
          <p:sp>
            <p:nvSpPr>
              <p:cNvPr id="3449" name="Google Shape;3449;p5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1" name="Google Shape;3451;p51"/>
            <p:cNvGrpSpPr/>
            <p:nvPr/>
          </p:nvGrpSpPr>
          <p:grpSpPr>
            <a:xfrm>
              <a:off x="732428" y="1277018"/>
              <a:ext cx="702832" cy="533758"/>
              <a:chOff x="732428" y="1277018"/>
              <a:chExt cx="702832" cy="533758"/>
            </a:xfrm>
          </p:grpSpPr>
          <p:sp>
            <p:nvSpPr>
              <p:cNvPr id="3452" name="Google Shape;3452;p5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4" name="Google Shape;3454;p51"/>
            <p:cNvGrpSpPr/>
            <p:nvPr/>
          </p:nvGrpSpPr>
          <p:grpSpPr>
            <a:xfrm>
              <a:off x="931170" y="1306653"/>
              <a:ext cx="647179" cy="474455"/>
              <a:chOff x="931170" y="1306653"/>
              <a:chExt cx="647179" cy="474455"/>
            </a:xfrm>
          </p:grpSpPr>
          <p:sp>
            <p:nvSpPr>
              <p:cNvPr id="3455" name="Google Shape;3455;p5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7" name="Google Shape;3457;p5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51"/>
          <p:cNvGrpSpPr/>
          <p:nvPr/>
        </p:nvGrpSpPr>
        <p:grpSpPr>
          <a:xfrm>
            <a:off x="3948605" y="971313"/>
            <a:ext cx="634656" cy="699982"/>
            <a:chOff x="5985650" y="2860025"/>
            <a:chExt cx="1396075" cy="1539775"/>
          </a:xfrm>
        </p:grpSpPr>
        <p:sp>
          <p:nvSpPr>
            <p:cNvPr id="3459" name="Google Shape;3459;p5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51"/>
          <p:cNvGrpSpPr/>
          <p:nvPr/>
        </p:nvGrpSpPr>
        <p:grpSpPr>
          <a:xfrm>
            <a:off x="4704254" y="971307"/>
            <a:ext cx="725845" cy="699975"/>
            <a:chOff x="4249973" y="1201875"/>
            <a:chExt cx="1958568" cy="1888762"/>
          </a:xfrm>
        </p:grpSpPr>
        <p:sp>
          <p:nvSpPr>
            <p:cNvPr id="3492" name="Google Shape;3492;p5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3" name="Google Shape;3493;p51"/>
            <p:cNvGrpSpPr/>
            <p:nvPr/>
          </p:nvGrpSpPr>
          <p:grpSpPr>
            <a:xfrm>
              <a:off x="5853086" y="1789142"/>
              <a:ext cx="355454" cy="1048099"/>
              <a:chOff x="5576108" y="2016725"/>
              <a:chExt cx="565200" cy="1666560"/>
            </a:xfrm>
          </p:grpSpPr>
          <p:sp>
            <p:nvSpPr>
              <p:cNvPr id="3494" name="Google Shape;3494;p5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495" name="Google Shape;3495;p5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6" name="Google Shape;3496;p51"/>
            <p:cNvGrpSpPr/>
            <p:nvPr/>
          </p:nvGrpSpPr>
          <p:grpSpPr>
            <a:xfrm>
              <a:off x="4869455" y="2691676"/>
              <a:ext cx="1013897" cy="398961"/>
              <a:chOff x="4012057" y="3451825"/>
              <a:chExt cx="1612175" cy="634379"/>
            </a:xfrm>
          </p:grpSpPr>
          <p:sp>
            <p:nvSpPr>
              <p:cNvPr id="3497" name="Google Shape;3497;p5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498" name="Google Shape;3498;p5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9" name="Google Shape;3499;p51"/>
            <p:cNvGrpSpPr/>
            <p:nvPr/>
          </p:nvGrpSpPr>
          <p:grpSpPr>
            <a:xfrm>
              <a:off x="4276937" y="2155961"/>
              <a:ext cx="651965" cy="891358"/>
              <a:chOff x="3069908" y="2599997"/>
              <a:chExt cx="1036675" cy="1417328"/>
            </a:xfrm>
          </p:grpSpPr>
          <p:sp>
            <p:nvSpPr>
              <p:cNvPr id="3500" name="Google Shape;3500;p5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501" name="Google Shape;3501;p5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2" name="Google Shape;3502;p51"/>
            <p:cNvGrpSpPr/>
            <p:nvPr/>
          </p:nvGrpSpPr>
          <p:grpSpPr>
            <a:xfrm>
              <a:off x="5054918" y="1201875"/>
              <a:ext cx="999548" cy="602711"/>
              <a:chOff x="4306958" y="1082925"/>
              <a:chExt cx="1589359" cy="958358"/>
            </a:xfrm>
          </p:grpSpPr>
          <p:sp>
            <p:nvSpPr>
              <p:cNvPr id="3503" name="Google Shape;3503;p5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504" name="Google Shape;3504;p5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5" name="Google Shape;3505;p51"/>
            <p:cNvGrpSpPr/>
            <p:nvPr/>
          </p:nvGrpSpPr>
          <p:grpSpPr>
            <a:xfrm>
              <a:off x="4249973" y="1303451"/>
              <a:ext cx="799317" cy="841334"/>
              <a:chOff x="3027033" y="1244439"/>
              <a:chExt cx="1270977" cy="1337786"/>
            </a:xfrm>
          </p:grpSpPr>
          <p:sp>
            <p:nvSpPr>
              <p:cNvPr id="3506" name="Google Shape;3506;p5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507" name="Google Shape;3507;p5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08" name="Google Shape;3508;p51"/>
          <p:cNvGrpSpPr/>
          <p:nvPr/>
        </p:nvGrpSpPr>
        <p:grpSpPr>
          <a:xfrm>
            <a:off x="4057119" y="1858087"/>
            <a:ext cx="750769" cy="683784"/>
            <a:chOff x="4204684" y="2104422"/>
            <a:chExt cx="699822" cy="637382"/>
          </a:xfrm>
        </p:grpSpPr>
        <p:grpSp>
          <p:nvGrpSpPr>
            <p:cNvPr id="3509" name="Google Shape;3509;p51"/>
            <p:cNvGrpSpPr/>
            <p:nvPr/>
          </p:nvGrpSpPr>
          <p:grpSpPr>
            <a:xfrm>
              <a:off x="4204684" y="2430067"/>
              <a:ext cx="342957" cy="311738"/>
              <a:chOff x="4204684" y="2430067"/>
              <a:chExt cx="342957" cy="311738"/>
            </a:xfrm>
          </p:grpSpPr>
          <p:sp>
            <p:nvSpPr>
              <p:cNvPr id="3510" name="Google Shape;3510;p5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2" name="Google Shape;3512;p51"/>
            <p:cNvGrpSpPr/>
            <p:nvPr/>
          </p:nvGrpSpPr>
          <p:grpSpPr>
            <a:xfrm>
              <a:off x="4561586" y="2430067"/>
              <a:ext cx="342920" cy="311738"/>
              <a:chOff x="4561586" y="2430067"/>
              <a:chExt cx="342920" cy="311738"/>
            </a:xfrm>
          </p:grpSpPr>
          <p:sp>
            <p:nvSpPr>
              <p:cNvPr id="3513" name="Google Shape;3513;p5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51"/>
            <p:cNvGrpSpPr/>
            <p:nvPr/>
          </p:nvGrpSpPr>
          <p:grpSpPr>
            <a:xfrm>
              <a:off x="4561586" y="2104422"/>
              <a:ext cx="342920" cy="311738"/>
              <a:chOff x="4561586" y="2104422"/>
              <a:chExt cx="342920" cy="311738"/>
            </a:xfrm>
          </p:grpSpPr>
          <p:sp>
            <p:nvSpPr>
              <p:cNvPr id="3516" name="Google Shape;3516;p5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8" name="Google Shape;3518;p51"/>
            <p:cNvGrpSpPr/>
            <p:nvPr/>
          </p:nvGrpSpPr>
          <p:grpSpPr>
            <a:xfrm>
              <a:off x="4204684" y="2104422"/>
              <a:ext cx="342957" cy="311664"/>
              <a:chOff x="4204684" y="2104422"/>
              <a:chExt cx="342957" cy="311664"/>
            </a:xfrm>
          </p:grpSpPr>
          <p:sp>
            <p:nvSpPr>
              <p:cNvPr id="3519" name="Google Shape;3519;p5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21" name="Google Shape;3521;p51"/>
          <p:cNvGrpSpPr/>
          <p:nvPr/>
        </p:nvGrpSpPr>
        <p:grpSpPr>
          <a:xfrm>
            <a:off x="5521552" y="971301"/>
            <a:ext cx="660591" cy="688867"/>
            <a:chOff x="5830645" y="1267368"/>
            <a:chExt cx="530340" cy="553040"/>
          </a:xfrm>
        </p:grpSpPr>
        <p:sp>
          <p:nvSpPr>
            <p:cNvPr id="3522" name="Google Shape;3522;p5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3" name="Google Shape;3523;p51"/>
            <p:cNvGrpSpPr/>
            <p:nvPr/>
          </p:nvGrpSpPr>
          <p:grpSpPr>
            <a:xfrm>
              <a:off x="5830645" y="1267368"/>
              <a:ext cx="259743" cy="269909"/>
              <a:chOff x="5830645" y="1267368"/>
              <a:chExt cx="259743" cy="269909"/>
            </a:xfrm>
          </p:grpSpPr>
          <p:sp>
            <p:nvSpPr>
              <p:cNvPr id="3524" name="Google Shape;3524;p5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6" name="Google Shape;3526;p51"/>
            <p:cNvGrpSpPr/>
            <p:nvPr/>
          </p:nvGrpSpPr>
          <p:grpSpPr>
            <a:xfrm>
              <a:off x="6101293" y="1267368"/>
              <a:ext cx="259692" cy="269909"/>
              <a:chOff x="6101293" y="1267368"/>
              <a:chExt cx="259692" cy="269909"/>
            </a:xfrm>
          </p:grpSpPr>
          <p:sp>
            <p:nvSpPr>
              <p:cNvPr id="3527" name="Google Shape;3527;p5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9" name="Google Shape;3529;p51"/>
            <p:cNvGrpSpPr/>
            <p:nvPr/>
          </p:nvGrpSpPr>
          <p:grpSpPr>
            <a:xfrm>
              <a:off x="5830645" y="1550500"/>
              <a:ext cx="259692" cy="269909"/>
              <a:chOff x="5830645" y="1550500"/>
              <a:chExt cx="259692" cy="269909"/>
            </a:xfrm>
          </p:grpSpPr>
          <p:sp>
            <p:nvSpPr>
              <p:cNvPr id="3530" name="Google Shape;3530;p5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2" name="Google Shape;3532;p51"/>
            <p:cNvGrpSpPr/>
            <p:nvPr/>
          </p:nvGrpSpPr>
          <p:grpSpPr>
            <a:xfrm>
              <a:off x="6101293" y="1550500"/>
              <a:ext cx="259692" cy="269909"/>
              <a:chOff x="6101293" y="1550500"/>
              <a:chExt cx="259692" cy="269909"/>
            </a:xfrm>
          </p:grpSpPr>
          <p:sp>
            <p:nvSpPr>
              <p:cNvPr id="3533" name="Google Shape;3533;p5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35" name="Google Shape;3535;p51"/>
          <p:cNvGrpSpPr/>
          <p:nvPr/>
        </p:nvGrpSpPr>
        <p:grpSpPr>
          <a:xfrm>
            <a:off x="723705" y="1861761"/>
            <a:ext cx="697154" cy="679574"/>
            <a:chOff x="2679875" y="2361475"/>
            <a:chExt cx="780425" cy="760575"/>
          </a:xfrm>
        </p:grpSpPr>
        <p:sp>
          <p:nvSpPr>
            <p:cNvPr id="3536" name="Google Shape;3536;p5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2" name="Google Shape;3542;p51"/>
          <p:cNvGrpSpPr/>
          <p:nvPr/>
        </p:nvGrpSpPr>
        <p:grpSpPr>
          <a:xfrm>
            <a:off x="3122864" y="971353"/>
            <a:ext cx="735829" cy="684547"/>
            <a:chOff x="3351965" y="1148808"/>
            <a:chExt cx="750770" cy="698375"/>
          </a:xfrm>
        </p:grpSpPr>
        <p:grpSp>
          <p:nvGrpSpPr>
            <p:cNvPr id="3543" name="Google Shape;3543;p51"/>
            <p:cNvGrpSpPr/>
            <p:nvPr/>
          </p:nvGrpSpPr>
          <p:grpSpPr>
            <a:xfrm>
              <a:off x="3586796" y="1148808"/>
              <a:ext cx="294857" cy="286830"/>
              <a:chOff x="3750225" y="1774000"/>
              <a:chExt cx="149575" cy="145525"/>
            </a:xfrm>
          </p:grpSpPr>
          <p:sp>
            <p:nvSpPr>
              <p:cNvPr id="3544" name="Google Shape;3544;p5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6" name="Google Shape;3546;p51"/>
            <p:cNvGrpSpPr/>
            <p:nvPr/>
          </p:nvGrpSpPr>
          <p:grpSpPr>
            <a:xfrm>
              <a:off x="3779245" y="1375768"/>
              <a:ext cx="323490" cy="286978"/>
              <a:chOff x="3847850" y="1889150"/>
              <a:chExt cx="164100" cy="145600"/>
            </a:xfrm>
          </p:grpSpPr>
          <p:sp>
            <p:nvSpPr>
              <p:cNvPr id="3547" name="Google Shape;3547;p5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9" name="Google Shape;3549;p51"/>
            <p:cNvGrpSpPr/>
            <p:nvPr/>
          </p:nvGrpSpPr>
          <p:grpSpPr>
            <a:xfrm>
              <a:off x="3351965" y="1330435"/>
              <a:ext cx="295449" cy="285401"/>
              <a:chOff x="3631100" y="1866150"/>
              <a:chExt cx="149875" cy="144800"/>
            </a:xfrm>
          </p:grpSpPr>
          <p:sp>
            <p:nvSpPr>
              <p:cNvPr id="3550" name="Google Shape;3550;p5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2" name="Google Shape;3552;p51"/>
            <p:cNvGrpSpPr/>
            <p:nvPr/>
          </p:nvGrpSpPr>
          <p:grpSpPr>
            <a:xfrm>
              <a:off x="3548208" y="1560352"/>
              <a:ext cx="294808" cy="286830"/>
              <a:chOff x="3730650" y="1982800"/>
              <a:chExt cx="149550" cy="145525"/>
            </a:xfrm>
          </p:grpSpPr>
          <p:sp>
            <p:nvSpPr>
              <p:cNvPr id="3553" name="Google Shape;3553;p5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55" name="Google Shape;3555;p51"/>
          <p:cNvGrpSpPr/>
          <p:nvPr/>
        </p:nvGrpSpPr>
        <p:grpSpPr>
          <a:xfrm>
            <a:off x="7624517" y="971307"/>
            <a:ext cx="804565" cy="677795"/>
            <a:chOff x="7636443" y="1204988"/>
            <a:chExt cx="804565" cy="677795"/>
          </a:xfrm>
        </p:grpSpPr>
        <p:grpSp>
          <p:nvGrpSpPr>
            <p:cNvPr id="3556" name="Google Shape;3556;p51"/>
            <p:cNvGrpSpPr/>
            <p:nvPr/>
          </p:nvGrpSpPr>
          <p:grpSpPr>
            <a:xfrm>
              <a:off x="7636443" y="1509705"/>
              <a:ext cx="804565" cy="373078"/>
              <a:chOff x="7636443" y="1509705"/>
              <a:chExt cx="804565" cy="373078"/>
            </a:xfrm>
          </p:grpSpPr>
          <p:sp>
            <p:nvSpPr>
              <p:cNvPr id="3557" name="Google Shape;3557;p5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9" name="Google Shape;3559;p51"/>
            <p:cNvGrpSpPr/>
            <p:nvPr/>
          </p:nvGrpSpPr>
          <p:grpSpPr>
            <a:xfrm>
              <a:off x="7636443" y="1408133"/>
              <a:ext cx="804565" cy="373078"/>
              <a:chOff x="7636443" y="1408133"/>
              <a:chExt cx="804565" cy="373078"/>
            </a:xfrm>
          </p:grpSpPr>
          <p:sp>
            <p:nvSpPr>
              <p:cNvPr id="3560" name="Google Shape;3560;p5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2" name="Google Shape;3562;p51"/>
            <p:cNvGrpSpPr/>
            <p:nvPr/>
          </p:nvGrpSpPr>
          <p:grpSpPr>
            <a:xfrm>
              <a:off x="7636443" y="1306560"/>
              <a:ext cx="804565" cy="373078"/>
              <a:chOff x="7636443" y="1306560"/>
              <a:chExt cx="804565" cy="373078"/>
            </a:xfrm>
          </p:grpSpPr>
          <p:sp>
            <p:nvSpPr>
              <p:cNvPr id="3563" name="Google Shape;3563;p5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5" name="Google Shape;3565;p51"/>
            <p:cNvGrpSpPr/>
            <p:nvPr/>
          </p:nvGrpSpPr>
          <p:grpSpPr>
            <a:xfrm>
              <a:off x="7636443" y="1204988"/>
              <a:ext cx="804565" cy="373078"/>
              <a:chOff x="7636443" y="1204988"/>
              <a:chExt cx="804565" cy="373078"/>
            </a:xfrm>
          </p:grpSpPr>
          <p:sp>
            <p:nvSpPr>
              <p:cNvPr id="3566" name="Google Shape;3566;p5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68" name="Google Shape;3568;p51"/>
          <p:cNvGrpSpPr/>
          <p:nvPr/>
        </p:nvGrpSpPr>
        <p:grpSpPr>
          <a:xfrm>
            <a:off x="4963363" y="1878721"/>
            <a:ext cx="661339" cy="661188"/>
            <a:chOff x="3990000" y="975400"/>
            <a:chExt cx="3934200" cy="3933300"/>
          </a:xfrm>
        </p:grpSpPr>
        <p:sp>
          <p:nvSpPr>
            <p:cNvPr id="3569" name="Google Shape;3569;p5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51"/>
          <p:cNvGrpSpPr/>
          <p:nvPr/>
        </p:nvGrpSpPr>
        <p:grpSpPr>
          <a:xfrm>
            <a:off x="6607011" y="1857359"/>
            <a:ext cx="868881" cy="684241"/>
            <a:chOff x="6598259" y="2078634"/>
            <a:chExt cx="868881" cy="684241"/>
          </a:xfrm>
        </p:grpSpPr>
        <p:sp>
          <p:nvSpPr>
            <p:cNvPr id="3574" name="Google Shape;3574;p5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0" name="Google Shape;3580;p51"/>
            <p:cNvGrpSpPr/>
            <p:nvPr/>
          </p:nvGrpSpPr>
          <p:grpSpPr>
            <a:xfrm>
              <a:off x="6808175" y="2078634"/>
              <a:ext cx="452229" cy="684241"/>
              <a:chOff x="6808175" y="2078634"/>
              <a:chExt cx="452229" cy="684241"/>
            </a:xfrm>
          </p:grpSpPr>
          <p:sp>
            <p:nvSpPr>
              <p:cNvPr id="3581" name="Google Shape;3581;p5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7" name="Google Shape;3587;p51"/>
              <p:cNvGrpSpPr/>
              <p:nvPr/>
            </p:nvGrpSpPr>
            <p:grpSpPr>
              <a:xfrm>
                <a:off x="6821586" y="2078634"/>
                <a:ext cx="426871" cy="684241"/>
                <a:chOff x="6821586" y="2078634"/>
                <a:chExt cx="426871" cy="684241"/>
              </a:xfrm>
            </p:grpSpPr>
            <p:grpSp>
              <p:nvGrpSpPr>
                <p:cNvPr id="3588" name="Google Shape;3588;p51"/>
                <p:cNvGrpSpPr/>
                <p:nvPr/>
              </p:nvGrpSpPr>
              <p:grpSpPr>
                <a:xfrm>
                  <a:off x="6821586" y="2078634"/>
                  <a:ext cx="426871" cy="684241"/>
                  <a:chOff x="6821586" y="2078634"/>
                  <a:chExt cx="426871" cy="684241"/>
                </a:xfrm>
              </p:grpSpPr>
              <p:sp>
                <p:nvSpPr>
                  <p:cNvPr id="3589" name="Google Shape;3589;p5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8" name="Google Shape;3608;p5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14" name="Google Shape;3614;p51"/>
          <p:cNvGrpSpPr/>
          <p:nvPr/>
        </p:nvGrpSpPr>
        <p:grpSpPr>
          <a:xfrm>
            <a:off x="716994" y="3531369"/>
            <a:ext cx="1340789" cy="640830"/>
            <a:chOff x="238125" y="1151100"/>
            <a:chExt cx="7139450" cy="3412300"/>
          </a:xfrm>
        </p:grpSpPr>
        <p:sp>
          <p:nvSpPr>
            <p:cNvPr id="3615" name="Google Shape;3615;p5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7" name="Google Shape;3627;p51"/>
          <p:cNvGrpSpPr/>
          <p:nvPr/>
        </p:nvGrpSpPr>
        <p:grpSpPr>
          <a:xfrm>
            <a:off x="5584217" y="2734650"/>
            <a:ext cx="985357" cy="585764"/>
            <a:chOff x="5145061" y="2881789"/>
            <a:chExt cx="1107641" cy="658458"/>
          </a:xfrm>
        </p:grpSpPr>
        <p:grpSp>
          <p:nvGrpSpPr>
            <p:cNvPr id="3628" name="Google Shape;3628;p51"/>
            <p:cNvGrpSpPr/>
            <p:nvPr/>
          </p:nvGrpSpPr>
          <p:grpSpPr>
            <a:xfrm>
              <a:off x="5722989" y="3244587"/>
              <a:ext cx="529713" cy="295659"/>
              <a:chOff x="5722989" y="3244587"/>
              <a:chExt cx="529713" cy="295659"/>
            </a:xfrm>
          </p:grpSpPr>
          <p:sp>
            <p:nvSpPr>
              <p:cNvPr id="3629" name="Google Shape;3629;p5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630" name="Google Shape;3630;p5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631" name="Google Shape;3631;p51"/>
            <p:cNvGrpSpPr/>
            <p:nvPr/>
          </p:nvGrpSpPr>
          <p:grpSpPr>
            <a:xfrm>
              <a:off x="5145061" y="3244587"/>
              <a:ext cx="536807" cy="295659"/>
              <a:chOff x="5145061" y="3244587"/>
              <a:chExt cx="536807" cy="295659"/>
            </a:xfrm>
          </p:grpSpPr>
          <p:sp>
            <p:nvSpPr>
              <p:cNvPr id="3632" name="Google Shape;3632;p5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633" name="Google Shape;3633;p5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634" name="Google Shape;3634;p51"/>
            <p:cNvGrpSpPr/>
            <p:nvPr/>
          </p:nvGrpSpPr>
          <p:grpSpPr>
            <a:xfrm>
              <a:off x="5341327" y="2898245"/>
              <a:ext cx="532309" cy="614891"/>
              <a:chOff x="5341327" y="2898245"/>
              <a:chExt cx="532309" cy="614891"/>
            </a:xfrm>
          </p:grpSpPr>
          <p:sp>
            <p:nvSpPr>
              <p:cNvPr id="3635" name="Google Shape;3635;p5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636" name="Google Shape;3636;p5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637" name="Google Shape;3637;p51"/>
            <p:cNvGrpSpPr/>
            <p:nvPr/>
          </p:nvGrpSpPr>
          <p:grpSpPr>
            <a:xfrm>
              <a:off x="5532290" y="2881789"/>
              <a:ext cx="620516" cy="305456"/>
              <a:chOff x="5532290" y="2881789"/>
              <a:chExt cx="620516" cy="305456"/>
            </a:xfrm>
          </p:grpSpPr>
          <p:sp>
            <p:nvSpPr>
              <p:cNvPr id="3638" name="Google Shape;3638;p5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639" name="Google Shape;3639;p5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3640" name="Google Shape;3640;p51"/>
          <p:cNvGrpSpPr/>
          <p:nvPr/>
        </p:nvGrpSpPr>
        <p:grpSpPr>
          <a:xfrm>
            <a:off x="8163140" y="3526708"/>
            <a:ext cx="269068" cy="645491"/>
            <a:chOff x="7026852" y="3311869"/>
            <a:chExt cx="434331" cy="1041954"/>
          </a:xfrm>
        </p:grpSpPr>
        <p:sp>
          <p:nvSpPr>
            <p:cNvPr id="3641" name="Google Shape;3641;p5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4" name="Google Shape;3644;p51"/>
          <p:cNvGrpSpPr/>
          <p:nvPr/>
        </p:nvGrpSpPr>
        <p:grpSpPr>
          <a:xfrm>
            <a:off x="6179721" y="3565945"/>
            <a:ext cx="293882" cy="293836"/>
            <a:chOff x="4873519" y="3311869"/>
            <a:chExt cx="499374" cy="499296"/>
          </a:xfrm>
        </p:grpSpPr>
        <p:sp>
          <p:nvSpPr>
            <p:cNvPr id="3645" name="Google Shape;3645;p5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7" name="Google Shape;3647;p51"/>
          <p:cNvGrpSpPr/>
          <p:nvPr/>
        </p:nvGrpSpPr>
        <p:grpSpPr>
          <a:xfrm>
            <a:off x="6179721" y="3878317"/>
            <a:ext cx="293882" cy="293882"/>
            <a:chOff x="4873519" y="3875839"/>
            <a:chExt cx="499374" cy="499374"/>
          </a:xfrm>
        </p:grpSpPr>
        <p:sp>
          <p:nvSpPr>
            <p:cNvPr id="3648" name="Google Shape;3648;p5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51"/>
          <p:cNvGrpSpPr/>
          <p:nvPr/>
        </p:nvGrpSpPr>
        <p:grpSpPr>
          <a:xfrm>
            <a:off x="2410248" y="1850269"/>
            <a:ext cx="698104" cy="698208"/>
            <a:chOff x="2565073" y="2075876"/>
            <a:chExt cx="672482" cy="672518"/>
          </a:xfrm>
        </p:grpSpPr>
        <p:sp>
          <p:nvSpPr>
            <p:cNvPr id="3651" name="Google Shape;3651;p5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7" name="Google Shape;3657;p51"/>
          <p:cNvGrpSpPr/>
          <p:nvPr/>
        </p:nvGrpSpPr>
        <p:grpSpPr>
          <a:xfrm>
            <a:off x="5633660" y="3534870"/>
            <a:ext cx="438354" cy="637329"/>
            <a:chOff x="1697726" y="3244179"/>
            <a:chExt cx="788124" cy="1146069"/>
          </a:xfrm>
        </p:grpSpPr>
        <p:sp>
          <p:nvSpPr>
            <p:cNvPr id="3658" name="Google Shape;3658;p5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0" name="Google Shape;3660;p51"/>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1" name="Google Shape;3661;p51"/>
          <p:cNvGrpSpPr/>
          <p:nvPr/>
        </p:nvGrpSpPr>
        <p:grpSpPr>
          <a:xfrm>
            <a:off x="7634874" y="1863232"/>
            <a:ext cx="799565" cy="670282"/>
            <a:chOff x="7617850" y="2063282"/>
            <a:chExt cx="799565" cy="670282"/>
          </a:xfrm>
        </p:grpSpPr>
        <p:cxnSp>
          <p:nvCxnSpPr>
            <p:cNvPr id="3662" name="Google Shape;3662;p5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663" name="Google Shape;3663;p5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664" name="Google Shape;3664;p5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665" name="Google Shape;3665;p5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666" name="Google Shape;3666;p5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3667" name="Google Shape;3667;p5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3668" name="Google Shape;3668;p51"/>
            <p:cNvGrpSpPr/>
            <p:nvPr/>
          </p:nvGrpSpPr>
          <p:grpSpPr>
            <a:xfrm>
              <a:off x="7734309" y="2063282"/>
              <a:ext cx="570957" cy="620095"/>
              <a:chOff x="7734309" y="2063282"/>
              <a:chExt cx="570957" cy="620095"/>
            </a:xfrm>
          </p:grpSpPr>
          <p:grpSp>
            <p:nvGrpSpPr>
              <p:cNvPr id="3669" name="Google Shape;3669;p51"/>
              <p:cNvGrpSpPr/>
              <p:nvPr/>
            </p:nvGrpSpPr>
            <p:grpSpPr>
              <a:xfrm>
                <a:off x="8031573" y="2063282"/>
                <a:ext cx="273693" cy="620095"/>
                <a:chOff x="8031573" y="2063282"/>
                <a:chExt cx="273693" cy="620095"/>
              </a:xfrm>
            </p:grpSpPr>
            <p:sp>
              <p:nvSpPr>
                <p:cNvPr id="3670" name="Google Shape;3670;p5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4" name="Google Shape;3674;p51"/>
              <p:cNvGrpSpPr/>
              <p:nvPr/>
            </p:nvGrpSpPr>
            <p:grpSpPr>
              <a:xfrm flipH="1">
                <a:off x="7734309" y="2063282"/>
                <a:ext cx="273693" cy="620095"/>
                <a:chOff x="8031573" y="2063282"/>
                <a:chExt cx="273693" cy="620095"/>
              </a:xfrm>
            </p:grpSpPr>
            <p:sp>
              <p:nvSpPr>
                <p:cNvPr id="3675" name="Google Shape;3675;p5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679" name="Google Shape;3679;p51"/>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1"/>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1" name="Google Shape;3681;p51"/>
          <p:cNvGrpSpPr/>
          <p:nvPr/>
        </p:nvGrpSpPr>
        <p:grpSpPr>
          <a:xfrm>
            <a:off x="7821480" y="2716716"/>
            <a:ext cx="602567" cy="601884"/>
            <a:chOff x="1186975" y="238125"/>
            <a:chExt cx="5244275" cy="5238325"/>
          </a:xfrm>
        </p:grpSpPr>
        <p:sp>
          <p:nvSpPr>
            <p:cNvPr id="3682" name="Google Shape;3682;p5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6" name="Google Shape;3686;p51"/>
          <p:cNvGrpSpPr/>
          <p:nvPr/>
        </p:nvGrpSpPr>
        <p:grpSpPr>
          <a:xfrm>
            <a:off x="3264218" y="1856199"/>
            <a:ext cx="651848" cy="687338"/>
            <a:chOff x="3400515" y="2056248"/>
            <a:chExt cx="698134" cy="735987"/>
          </a:xfrm>
        </p:grpSpPr>
        <p:grpSp>
          <p:nvGrpSpPr>
            <p:cNvPr id="3687" name="Google Shape;3687;p51"/>
            <p:cNvGrpSpPr/>
            <p:nvPr/>
          </p:nvGrpSpPr>
          <p:grpSpPr>
            <a:xfrm>
              <a:off x="3400515" y="2283913"/>
              <a:ext cx="312919" cy="219900"/>
              <a:chOff x="3400515" y="2283913"/>
              <a:chExt cx="312919" cy="219900"/>
            </a:xfrm>
          </p:grpSpPr>
          <p:sp>
            <p:nvSpPr>
              <p:cNvPr id="3688" name="Google Shape;3688;p5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689" name="Google Shape;3689;p5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3690" name="Google Shape;3690;p51"/>
            <p:cNvGrpSpPr/>
            <p:nvPr/>
          </p:nvGrpSpPr>
          <p:grpSpPr>
            <a:xfrm>
              <a:off x="3547823" y="2461089"/>
              <a:ext cx="219900" cy="331146"/>
              <a:chOff x="3547823" y="2461089"/>
              <a:chExt cx="219900" cy="331146"/>
            </a:xfrm>
          </p:grpSpPr>
          <p:sp>
            <p:nvSpPr>
              <p:cNvPr id="3691" name="Google Shape;3691;p5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692" name="Google Shape;3692;p5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3693" name="Google Shape;3693;p51"/>
            <p:cNvGrpSpPr/>
            <p:nvPr/>
          </p:nvGrpSpPr>
          <p:grpSpPr>
            <a:xfrm>
              <a:off x="3734138" y="2461089"/>
              <a:ext cx="219900" cy="331146"/>
              <a:chOff x="3734138" y="2461089"/>
              <a:chExt cx="219900" cy="331146"/>
            </a:xfrm>
          </p:grpSpPr>
          <p:sp>
            <p:nvSpPr>
              <p:cNvPr id="3694" name="Google Shape;3694;p5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695" name="Google Shape;3695;p5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3696" name="Google Shape;3696;p51"/>
            <p:cNvGrpSpPr/>
            <p:nvPr/>
          </p:nvGrpSpPr>
          <p:grpSpPr>
            <a:xfrm>
              <a:off x="3787560" y="2281742"/>
              <a:ext cx="311089" cy="219900"/>
              <a:chOff x="3787560" y="2281742"/>
              <a:chExt cx="311089" cy="219900"/>
            </a:xfrm>
          </p:grpSpPr>
          <p:sp>
            <p:nvSpPr>
              <p:cNvPr id="3697" name="Google Shape;3697;p5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698" name="Google Shape;3698;p5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3699" name="Google Shape;3699;p51"/>
            <p:cNvGrpSpPr/>
            <p:nvPr/>
          </p:nvGrpSpPr>
          <p:grpSpPr>
            <a:xfrm>
              <a:off x="3637290" y="2056248"/>
              <a:ext cx="219900" cy="330736"/>
              <a:chOff x="3637290" y="2056248"/>
              <a:chExt cx="219900" cy="330736"/>
            </a:xfrm>
          </p:grpSpPr>
          <p:sp>
            <p:nvSpPr>
              <p:cNvPr id="3700" name="Google Shape;3700;p5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3701" name="Google Shape;3701;p5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3702" name="Google Shape;3702;p51"/>
          <p:cNvGrpSpPr/>
          <p:nvPr/>
        </p:nvGrpSpPr>
        <p:grpSpPr>
          <a:xfrm>
            <a:off x="2555923" y="2726206"/>
            <a:ext cx="1268144" cy="592394"/>
            <a:chOff x="238125" y="1188750"/>
            <a:chExt cx="7140450" cy="3335550"/>
          </a:xfrm>
        </p:grpSpPr>
        <p:sp>
          <p:nvSpPr>
            <p:cNvPr id="3703" name="Google Shape;3703;p5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8" name="Google Shape;3708;p51"/>
          <p:cNvGrpSpPr/>
          <p:nvPr/>
        </p:nvGrpSpPr>
        <p:grpSpPr>
          <a:xfrm>
            <a:off x="6663824" y="2728360"/>
            <a:ext cx="1053944" cy="590147"/>
            <a:chOff x="238125" y="1335475"/>
            <a:chExt cx="5418735" cy="3034175"/>
          </a:xfrm>
        </p:grpSpPr>
        <p:sp>
          <p:nvSpPr>
            <p:cNvPr id="3709" name="Google Shape;3709;p5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2" name="Google Shape;3712;p51"/>
          <p:cNvGrpSpPr/>
          <p:nvPr/>
        </p:nvGrpSpPr>
        <p:grpSpPr>
          <a:xfrm>
            <a:off x="4094633" y="3533260"/>
            <a:ext cx="1268207" cy="638939"/>
            <a:chOff x="3967651" y="3645904"/>
            <a:chExt cx="1479304" cy="745292"/>
          </a:xfrm>
        </p:grpSpPr>
        <p:grpSp>
          <p:nvGrpSpPr>
            <p:cNvPr id="3713" name="Google Shape;3713;p51"/>
            <p:cNvGrpSpPr/>
            <p:nvPr/>
          </p:nvGrpSpPr>
          <p:grpSpPr>
            <a:xfrm>
              <a:off x="3967651" y="4009026"/>
              <a:ext cx="1479304" cy="382170"/>
              <a:chOff x="3967651" y="4009026"/>
              <a:chExt cx="1479304" cy="382170"/>
            </a:xfrm>
          </p:grpSpPr>
          <p:grpSp>
            <p:nvGrpSpPr>
              <p:cNvPr id="3714" name="Google Shape;3714;p51"/>
              <p:cNvGrpSpPr/>
              <p:nvPr/>
            </p:nvGrpSpPr>
            <p:grpSpPr>
              <a:xfrm>
                <a:off x="4892216" y="4195630"/>
                <a:ext cx="554739" cy="195566"/>
                <a:chOff x="3604375" y="4892160"/>
                <a:chExt cx="1651500" cy="582215"/>
              </a:xfrm>
            </p:grpSpPr>
            <p:sp>
              <p:nvSpPr>
                <p:cNvPr id="3715" name="Google Shape;3715;p5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7" name="Google Shape;3717;p51"/>
              <p:cNvGrpSpPr/>
              <p:nvPr/>
            </p:nvGrpSpPr>
            <p:grpSpPr>
              <a:xfrm>
                <a:off x="3967651" y="4146303"/>
                <a:ext cx="579402" cy="244893"/>
                <a:chOff x="851875" y="4745310"/>
                <a:chExt cx="1724925" cy="729065"/>
              </a:xfrm>
            </p:grpSpPr>
            <p:sp>
              <p:nvSpPr>
                <p:cNvPr id="3718" name="Google Shape;3718;p5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0" name="Google Shape;3720;p51"/>
              <p:cNvGrpSpPr/>
              <p:nvPr/>
            </p:nvGrpSpPr>
            <p:grpSpPr>
              <a:xfrm>
                <a:off x="4460753" y="4009026"/>
                <a:ext cx="493110" cy="382170"/>
                <a:chOff x="2319875" y="4336625"/>
                <a:chExt cx="1468025" cy="1137750"/>
              </a:xfrm>
            </p:grpSpPr>
            <p:sp>
              <p:nvSpPr>
                <p:cNvPr id="3721" name="Google Shape;3721;p5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23" name="Google Shape;3723;p51"/>
            <p:cNvGrpSpPr/>
            <p:nvPr/>
          </p:nvGrpSpPr>
          <p:grpSpPr>
            <a:xfrm>
              <a:off x="4479443" y="3645904"/>
              <a:ext cx="455965" cy="388789"/>
              <a:chOff x="2957425" y="238100"/>
              <a:chExt cx="1910200" cy="1628775"/>
            </a:xfrm>
          </p:grpSpPr>
          <p:sp>
            <p:nvSpPr>
              <p:cNvPr id="3724" name="Google Shape;3724;p5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4" name="Google Shape;3734;p51"/>
          <p:cNvGrpSpPr/>
          <p:nvPr/>
        </p:nvGrpSpPr>
        <p:grpSpPr>
          <a:xfrm>
            <a:off x="2480746" y="3534460"/>
            <a:ext cx="1243128" cy="637739"/>
            <a:chOff x="2496310" y="3693351"/>
            <a:chExt cx="1342906" cy="688926"/>
          </a:xfrm>
        </p:grpSpPr>
        <p:grpSp>
          <p:nvGrpSpPr>
            <p:cNvPr id="3735" name="Google Shape;3735;p51"/>
            <p:cNvGrpSpPr/>
            <p:nvPr/>
          </p:nvGrpSpPr>
          <p:grpSpPr>
            <a:xfrm>
              <a:off x="2496310" y="3693351"/>
              <a:ext cx="1342906" cy="688875"/>
              <a:chOff x="2496310" y="3693351"/>
              <a:chExt cx="1342906" cy="688875"/>
            </a:xfrm>
          </p:grpSpPr>
          <p:sp>
            <p:nvSpPr>
              <p:cNvPr id="3736" name="Google Shape;3736;p5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42" name="Google Shape;3742;p51"/>
              <p:cNvCxnSpPr>
                <a:stCxn id="3740"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3743" name="Google Shape;3743;p51"/>
              <p:cNvCxnSpPr>
                <a:stCxn id="3737"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3744" name="Google Shape;3744;p51"/>
              <p:cNvCxnSpPr>
                <a:stCxn id="3738"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3745" name="Google Shape;3745;p51"/>
              <p:cNvCxnSpPr>
                <a:stCxn id="3741"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3746" name="Google Shape;3746;p51"/>
              <p:cNvCxnSpPr>
                <a:stCxn id="3739"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3747" name="Google Shape;3747;p51"/>
            <p:cNvGrpSpPr/>
            <p:nvPr/>
          </p:nvGrpSpPr>
          <p:grpSpPr>
            <a:xfrm>
              <a:off x="2675275" y="3930557"/>
              <a:ext cx="1003306" cy="451719"/>
              <a:chOff x="2675275" y="4174282"/>
              <a:chExt cx="1003306" cy="451719"/>
            </a:xfrm>
          </p:grpSpPr>
          <p:sp>
            <p:nvSpPr>
              <p:cNvPr id="3748" name="Google Shape;3748;p5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51" name="Google Shape;3751;p51"/>
          <p:cNvGrpSpPr/>
          <p:nvPr/>
        </p:nvGrpSpPr>
        <p:grpSpPr>
          <a:xfrm>
            <a:off x="1654417" y="971307"/>
            <a:ext cx="574511" cy="874709"/>
            <a:chOff x="1715404" y="1112080"/>
            <a:chExt cx="642270" cy="977984"/>
          </a:xfrm>
        </p:grpSpPr>
        <p:grpSp>
          <p:nvGrpSpPr>
            <p:cNvPr id="3752" name="Google Shape;3752;p51"/>
            <p:cNvGrpSpPr/>
            <p:nvPr/>
          </p:nvGrpSpPr>
          <p:grpSpPr>
            <a:xfrm>
              <a:off x="1715404" y="1112080"/>
              <a:ext cx="642270" cy="977984"/>
              <a:chOff x="1715404" y="1112080"/>
              <a:chExt cx="642270" cy="977984"/>
            </a:xfrm>
          </p:grpSpPr>
          <p:sp>
            <p:nvSpPr>
              <p:cNvPr id="3753" name="Google Shape;3753;p5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5" name="Google Shape;3755;p51"/>
            <p:cNvGrpSpPr/>
            <p:nvPr/>
          </p:nvGrpSpPr>
          <p:grpSpPr>
            <a:xfrm>
              <a:off x="1768927" y="1165603"/>
              <a:ext cx="535225" cy="851367"/>
              <a:chOff x="1768927" y="1165603"/>
              <a:chExt cx="535225" cy="851367"/>
            </a:xfrm>
          </p:grpSpPr>
          <p:sp>
            <p:nvSpPr>
              <p:cNvPr id="3756" name="Google Shape;3756;p5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8" name="Google Shape;3758;p51"/>
            <p:cNvGrpSpPr/>
            <p:nvPr/>
          </p:nvGrpSpPr>
          <p:grpSpPr>
            <a:xfrm>
              <a:off x="1822449" y="1219125"/>
              <a:ext cx="428180" cy="718859"/>
              <a:chOff x="1822449" y="1219125"/>
              <a:chExt cx="428180" cy="718859"/>
            </a:xfrm>
          </p:grpSpPr>
          <p:sp>
            <p:nvSpPr>
              <p:cNvPr id="3759" name="Google Shape;3759;p5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51"/>
            <p:cNvGrpSpPr/>
            <p:nvPr/>
          </p:nvGrpSpPr>
          <p:grpSpPr>
            <a:xfrm>
              <a:off x="1875972" y="1272648"/>
              <a:ext cx="321135" cy="586939"/>
              <a:chOff x="1875972" y="1272648"/>
              <a:chExt cx="321135" cy="586939"/>
            </a:xfrm>
          </p:grpSpPr>
          <p:sp>
            <p:nvSpPr>
              <p:cNvPr id="3762" name="Google Shape;3762;p5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64" name="Google Shape;3764;p51"/>
          <p:cNvGrpSpPr/>
          <p:nvPr/>
        </p:nvGrpSpPr>
        <p:grpSpPr>
          <a:xfrm>
            <a:off x="7761578" y="3528028"/>
            <a:ext cx="293855" cy="644170"/>
            <a:chOff x="241025" y="3151575"/>
            <a:chExt cx="293855" cy="644170"/>
          </a:xfrm>
        </p:grpSpPr>
        <p:sp>
          <p:nvSpPr>
            <p:cNvPr id="3765" name="Google Shape;3765;p5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51"/>
          <p:cNvGrpSpPr/>
          <p:nvPr/>
        </p:nvGrpSpPr>
        <p:grpSpPr>
          <a:xfrm>
            <a:off x="709562" y="2728028"/>
            <a:ext cx="1779649" cy="591620"/>
            <a:chOff x="246070" y="1983375"/>
            <a:chExt cx="1855347" cy="616849"/>
          </a:xfrm>
        </p:grpSpPr>
        <p:sp>
          <p:nvSpPr>
            <p:cNvPr id="3768" name="Google Shape;3768;p5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51"/>
          <p:cNvGrpSpPr/>
          <p:nvPr/>
        </p:nvGrpSpPr>
        <p:grpSpPr>
          <a:xfrm>
            <a:off x="2320428" y="971307"/>
            <a:ext cx="711055" cy="745993"/>
            <a:chOff x="2496269" y="1171698"/>
            <a:chExt cx="761953" cy="799392"/>
          </a:xfrm>
        </p:grpSpPr>
        <p:grpSp>
          <p:nvGrpSpPr>
            <p:cNvPr id="3778" name="Google Shape;3778;p51"/>
            <p:cNvGrpSpPr/>
            <p:nvPr/>
          </p:nvGrpSpPr>
          <p:grpSpPr>
            <a:xfrm>
              <a:off x="2496269" y="1171698"/>
              <a:ext cx="761953" cy="723022"/>
              <a:chOff x="2496269" y="1171698"/>
              <a:chExt cx="761953" cy="723022"/>
            </a:xfrm>
          </p:grpSpPr>
          <p:sp>
            <p:nvSpPr>
              <p:cNvPr id="3779" name="Google Shape;3779;p5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1" name="Google Shape;3781;p51"/>
              <p:cNvGrpSpPr/>
              <p:nvPr/>
            </p:nvGrpSpPr>
            <p:grpSpPr>
              <a:xfrm>
                <a:off x="2496269" y="1171698"/>
                <a:ext cx="761953" cy="723022"/>
                <a:chOff x="2496269" y="1120652"/>
                <a:chExt cx="761953" cy="723022"/>
              </a:xfrm>
            </p:grpSpPr>
            <p:grpSp>
              <p:nvGrpSpPr>
                <p:cNvPr id="3782" name="Google Shape;3782;p51"/>
                <p:cNvGrpSpPr/>
                <p:nvPr/>
              </p:nvGrpSpPr>
              <p:grpSpPr>
                <a:xfrm>
                  <a:off x="2496269" y="1120652"/>
                  <a:ext cx="761953" cy="723022"/>
                  <a:chOff x="2496269" y="1120652"/>
                  <a:chExt cx="761953" cy="723022"/>
                </a:xfrm>
              </p:grpSpPr>
              <p:grpSp>
                <p:nvGrpSpPr>
                  <p:cNvPr id="3783" name="Google Shape;3783;p51"/>
                  <p:cNvGrpSpPr/>
                  <p:nvPr/>
                </p:nvGrpSpPr>
                <p:grpSpPr>
                  <a:xfrm>
                    <a:off x="2496269" y="1304589"/>
                    <a:ext cx="407089" cy="305057"/>
                    <a:chOff x="2496269" y="1304589"/>
                    <a:chExt cx="407089" cy="305057"/>
                  </a:xfrm>
                </p:grpSpPr>
                <p:sp>
                  <p:nvSpPr>
                    <p:cNvPr id="3784" name="Google Shape;3784;p5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6" name="Google Shape;3786;p51"/>
                  <p:cNvGrpSpPr/>
                  <p:nvPr/>
                </p:nvGrpSpPr>
                <p:grpSpPr>
                  <a:xfrm>
                    <a:off x="2586468" y="1493376"/>
                    <a:ext cx="358850" cy="349656"/>
                    <a:chOff x="2586468" y="1493376"/>
                    <a:chExt cx="358850" cy="349656"/>
                  </a:xfrm>
                </p:grpSpPr>
                <p:sp>
                  <p:nvSpPr>
                    <p:cNvPr id="3787" name="Google Shape;3787;p5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51"/>
                  <p:cNvGrpSpPr/>
                  <p:nvPr/>
                </p:nvGrpSpPr>
                <p:grpSpPr>
                  <a:xfrm>
                    <a:off x="2807939" y="1494024"/>
                    <a:ext cx="358857" cy="349650"/>
                    <a:chOff x="2807939" y="1494024"/>
                    <a:chExt cx="358857" cy="349650"/>
                  </a:xfrm>
                </p:grpSpPr>
                <p:sp>
                  <p:nvSpPr>
                    <p:cNvPr id="3790" name="Google Shape;3790;p5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2" name="Google Shape;3792;p51"/>
                  <p:cNvGrpSpPr/>
                  <p:nvPr/>
                </p:nvGrpSpPr>
                <p:grpSpPr>
                  <a:xfrm>
                    <a:off x="2851133" y="1305635"/>
                    <a:ext cx="407089" cy="305057"/>
                    <a:chOff x="2851133" y="1305635"/>
                    <a:chExt cx="407089" cy="305057"/>
                  </a:xfrm>
                </p:grpSpPr>
                <p:sp>
                  <p:nvSpPr>
                    <p:cNvPr id="3793" name="Google Shape;3793;p5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5" name="Google Shape;3795;p51"/>
                  <p:cNvGrpSpPr/>
                  <p:nvPr/>
                </p:nvGrpSpPr>
                <p:grpSpPr>
                  <a:xfrm>
                    <a:off x="2727495" y="1120652"/>
                    <a:ext cx="300271" cy="396358"/>
                    <a:chOff x="2727495" y="1120652"/>
                    <a:chExt cx="300271" cy="396358"/>
                  </a:xfrm>
                </p:grpSpPr>
                <p:sp>
                  <p:nvSpPr>
                    <p:cNvPr id="3796" name="Google Shape;3796;p5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98" name="Google Shape;3798;p51"/>
                <p:cNvGrpSpPr/>
                <p:nvPr/>
              </p:nvGrpSpPr>
              <p:grpSpPr>
                <a:xfrm>
                  <a:off x="2722305" y="1350460"/>
                  <a:ext cx="308357" cy="308344"/>
                  <a:chOff x="2722305" y="1350460"/>
                  <a:chExt cx="308357" cy="308344"/>
                </a:xfrm>
              </p:grpSpPr>
              <p:sp>
                <p:nvSpPr>
                  <p:cNvPr id="3799" name="Google Shape;3799;p5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0" name="Google Shape;3800;p51"/>
                  <p:cNvGrpSpPr/>
                  <p:nvPr/>
                </p:nvGrpSpPr>
                <p:grpSpPr>
                  <a:xfrm>
                    <a:off x="2725064" y="1364529"/>
                    <a:ext cx="297954" cy="280182"/>
                    <a:chOff x="2725064" y="1364529"/>
                    <a:chExt cx="297954" cy="280182"/>
                  </a:xfrm>
                </p:grpSpPr>
                <p:sp>
                  <p:nvSpPr>
                    <p:cNvPr id="3801" name="Google Shape;3801;p5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3806" name="Google Shape;3806;p5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1" name="Google Shape;3811;p51"/>
          <p:cNvGrpSpPr/>
          <p:nvPr/>
        </p:nvGrpSpPr>
        <p:grpSpPr>
          <a:xfrm>
            <a:off x="3909129" y="2727412"/>
            <a:ext cx="1569144" cy="591015"/>
            <a:chOff x="3820100" y="3023049"/>
            <a:chExt cx="1303926" cy="491162"/>
          </a:xfrm>
        </p:grpSpPr>
        <p:grpSp>
          <p:nvGrpSpPr>
            <p:cNvPr id="3812" name="Google Shape;3812;p51"/>
            <p:cNvGrpSpPr/>
            <p:nvPr/>
          </p:nvGrpSpPr>
          <p:grpSpPr>
            <a:xfrm>
              <a:off x="3820100" y="3023072"/>
              <a:ext cx="1303926" cy="491139"/>
              <a:chOff x="3820100" y="3023072"/>
              <a:chExt cx="1303926" cy="491139"/>
            </a:xfrm>
          </p:grpSpPr>
          <p:sp>
            <p:nvSpPr>
              <p:cNvPr id="3813" name="Google Shape;3813;p5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5" name="Google Shape;3815;p51"/>
            <p:cNvGrpSpPr/>
            <p:nvPr/>
          </p:nvGrpSpPr>
          <p:grpSpPr>
            <a:xfrm>
              <a:off x="4132439" y="3023645"/>
              <a:ext cx="393633" cy="177096"/>
              <a:chOff x="4132439" y="3023645"/>
              <a:chExt cx="393633" cy="177096"/>
            </a:xfrm>
          </p:grpSpPr>
          <p:sp>
            <p:nvSpPr>
              <p:cNvPr id="3816" name="Google Shape;3816;p5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8" name="Google Shape;3818;p51"/>
            <p:cNvGrpSpPr/>
            <p:nvPr/>
          </p:nvGrpSpPr>
          <p:grpSpPr>
            <a:xfrm>
              <a:off x="3921811" y="3023049"/>
              <a:ext cx="1002397" cy="388943"/>
              <a:chOff x="3921811" y="3023049"/>
              <a:chExt cx="1002397" cy="388943"/>
            </a:xfrm>
          </p:grpSpPr>
          <p:sp>
            <p:nvSpPr>
              <p:cNvPr id="3819" name="Google Shape;3819;p5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1" name="Google Shape;3821;p51"/>
            <p:cNvGrpSpPr/>
            <p:nvPr/>
          </p:nvGrpSpPr>
          <p:grpSpPr>
            <a:xfrm>
              <a:off x="4023645" y="3023049"/>
              <a:ext cx="683032" cy="286722"/>
              <a:chOff x="4023645" y="3023049"/>
              <a:chExt cx="683032" cy="286722"/>
            </a:xfrm>
          </p:grpSpPr>
          <p:sp>
            <p:nvSpPr>
              <p:cNvPr id="3822" name="Google Shape;3822;p5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24" name="Google Shape;3824;p51"/>
          <p:cNvGrpSpPr/>
          <p:nvPr/>
        </p:nvGrpSpPr>
        <p:grpSpPr>
          <a:xfrm>
            <a:off x="1541251" y="1854258"/>
            <a:ext cx="713522" cy="688025"/>
            <a:chOff x="1706078" y="2092648"/>
            <a:chExt cx="660913" cy="637296"/>
          </a:xfrm>
        </p:grpSpPr>
        <p:sp>
          <p:nvSpPr>
            <p:cNvPr id="3825" name="Google Shape;3825;p5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6" name="Google Shape;3826;p51"/>
            <p:cNvGrpSpPr/>
            <p:nvPr/>
          </p:nvGrpSpPr>
          <p:grpSpPr>
            <a:xfrm>
              <a:off x="1706078" y="2092648"/>
              <a:ext cx="660913" cy="575241"/>
              <a:chOff x="1706078" y="2092648"/>
              <a:chExt cx="660913" cy="575241"/>
            </a:xfrm>
          </p:grpSpPr>
          <p:sp>
            <p:nvSpPr>
              <p:cNvPr id="3827" name="Google Shape;3827;p5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0" name="Google Shape;3830;p51"/>
          <p:cNvGrpSpPr/>
          <p:nvPr/>
        </p:nvGrpSpPr>
        <p:grpSpPr>
          <a:xfrm>
            <a:off x="6303109" y="971806"/>
            <a:ext cx="1317459" cy="684168"/>
            <a:chOff x="238125" y="999450"/>
            <a:chExt cx="7140700" cy="3708225"/>
          </a:xfrm>
        </p:grpSpPr>
        <p:sp>
          <p:nvSpPr>
            <p:cNvPr id="3831" name="Google Shape;3831;p5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3" name="Shape 3843"/>
        <p:cNvGrpSpPr/>
        <p:nvPr/>
      </p:nvGrpSpPr>
      <p:grpSpPr>
        <a:xfrm>
          <a:off x="0" y="0"/>
          <a:ext cx="0" cy="0"/>
          <a:chOff x="0" y="0"/>
          <a:chExt cx="0" cy="0"/>
        </a:xfrm>
      </p:grpSpPr>
      <p:grpSp>
        <p:nvGrpSpPr>
          <p:cNvPr id="3844" name="Google Shape;3844;p52"/>
          <p:cNvGrpSpPr/>
          <p:nvPr/>
        </p:nvGrpSpPr>
        <p:grpSpPr>
          <a:xfrm>
            <a:off x="717027" y="967622"/>
            <a:ext cx="1636117" cy="1526144"/>
            <a:chOff x="729238" y="1179665"/>
            <a:chExt cx="1636117" cy="1526144"/>
          </a:xfrm>
        </p:grpSpPr>
        <p:grpSp>
          <p:nvGrpSpPr>
            <p:cNvPr id="3845" name="Google Shape;3845;p52"/>
            <p:cNvGrpSpPr/>
            <p:nvPr/>
          </p:nvGrpSpPr>
          <p:grpSpPr>
            <a:xfrm>
              <a:off x="729238" y="1179665"/>
              <a:ext cx="80700" cy="1526144"/>
              <a:chOff x="729238" y="1179665"/>
              <a:chExt cx="80700" cy="1526144"/>
            </a:xfrm>
          </p:grpSpPr>
          <p:sp>
            <p:nvSpPr>
              <p:cNvPr id="3846" name="Google Shape;3846;p5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6" name="Google Shape;3856;p52"/>
            <p:cNvGrpSpPr/>
            <p:nvPr/>
          </p:nvGrpSpPr>
          <p:grpSpPr>
            <a:xfrm>
              <a:off x="903098" y="1179665"/>
              <a:ext cx="80700" cy="1526144"/>
              <a:chOff x="903098" y="1179665"/>
              <a:chExt cx="80700" cy="1526144"/>
            </a:xfrm>
          </p:grpSpPr>
          <p:sp>
            <p:nvSpPr>
              <p:cNvPr id="3857" name="Google Shape;3857;p5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7" name="Google Shape;3867;p52"/>
            <p:cNvGrpSpPr/>
            <p:nvPr/>
          </p:nvGrpSpPr>
          <p:grpSpPr>
            <a:xfrm>
              <a:off x="1076958" y="1179665"/>
              <a:ext cx="80700" cy="1526144"/>
              <a:chOff x="1076958" y="1179665"/>
              <a:chExt cx="80700" cy="1526144"/>
            </a:xfrm>
          </p:grpSpPr>
          <p:sp>
            <p:nvSpPr>
              <p:cNvPr id="3868" name="Google Shape;3868;p5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8" name="Google Shape;3878;p52"/>
            <p:cNvGrpSpPr/>
            <p:nvPr/>
          </p:nvGrpSpPr>
          <p:grpSpPr>
            <a:xfrm>
              <a:off x="1247707" y="1179665"/>
              <a:ext cx="80700" cy="1526144"/>
              <a:chOff x="1247707" y="1179665"/>
              <a:chExt cx="80700" cy="1526144"/>
            </a:xfrm>
          </p:grpSpPr>
          <p:sp>
            <p:nvSpPr>
              <p:cNvPr id="3879" name="Google Shape;3879;p5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52"/>
            <p:cNvGrpSpPr/>
            <p:nvPr/>
          </p:nvGrpSpPr>
          <p:grpSpPr>
            <a:xfrm>
              <a:off x="1421567" y="1179665"/>
              <a:ext cx="80700" cy="1526144"/>
              <a:chOff x="1421567" y="1179665"/>
              <a:chExt cx="80700" cy="1526144"/>
            </a:xfrm>
          </p:grpSpPr>
          <p:sp>
            <p:nvSpPr>
              <p:cNvPr id="3890" name="Google Shape;3890;p5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0" name="Google Shape;3900;p52"/>
            <p:cNvGrpSpPr/>
            <p:nvPr/>
          </p:nvGrpSpPr>
          <p:grpSpPr>
            <a:xfrm>
              <a:off x="1592327" y="1179665"/>
              <a:ext cx="80700" cy="1526144"/>
              <a:chOff x="1592327" y="1179665"/>
              <a:chExt cx="80700" cy="1526144"/>
            </a:xfrm>
          </p:grpSpPr>
          <p:sp>
            <p:nvSpPr>
              <p:cNvPr id="3901" name="Google Shape;3901;p5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52"/>
            <p:cNvGrpSpPr/>
            <p:nvPr/>
          </p:nvGrpSpPr>
          <p:grpSpPr>
            <a:xfrm>
              <a:off x="1766187" y="1179665"/>
              <a:ext cx="80700" cy="1526144"/>
              <a:chOff x="1766187" y="1179665"/>
              <a:chExt cx="80700" cy="1526144"/>
            </a:xfrm>
          </p:grpSpPr>
          <p:sp>
            <p:nvSpPr>
              <p:cNvPr id="3912" name="Google Shape;3912;p5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2" name="Google Shape;3922;p52"/>
            <p:cNvGrpSpPr/>
            <p:nvPr/>
          </p:nvGrpSpPr>
          <p:grpSpPr>
            <a:xfrm>
              <a:off x="1936935" y="1179665"/>
              <a:ext cx="80700" cy="1526144"/>
              <a:chOff x="1936935" y="1179665"/>
              <a:chExt cx="80700" cy="1526144"/>
            </a:xfrm>
          </p:grpSpPr>
          <p:sp>
            <p:nvSpPr>
              <p:cNvPr id="3923" name="Google Shape;3923;p5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3" name="Google Shape;3933;p52"/>
            <p:cNvGrpSpPr/>
            <p:nvPr/>
          </p:nvGrpSpPr>
          <p:grpSpPr>
            <a:xfrm>
              <a:off x="2110795" y="1179665"/>
              <a:ext cx="80700" cy="1526144"/>
              <a:chOff x="2110795" y="1179665"/>
              <a:chExt cx="80700" cy="1526144"/>
            </a:xfrm>
          </p:grpSpPr>
          <p:sp>
            <p:nvSpPr>
              <p:cNvPr id="3934" name="Google Shape;3934;p5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4" name="Google Shape;3944;p52"/>
            <p:cNvGrpSpPr/>
            <p:nvPr/>
          </p:nvGrpSpPr>
          <p:grpSpPr>
            <a:xfrm>
              <a:off x="2284655" y="1179665"/>
              <a:ext cx="80700" cy="1526144"/>
              <a:chOff x="2284655" y="1179665"/>
              <a:chExt cx="80700" cy="1526144"/>
            </a:xfrm>
          </p:grpSpPr>
          <p:sp>
            <p:nvSpPr>
              <p:cNvPr id="3945" name="Google Shape;3945;p5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55" name="Google Shape;3955;p52"/>
          <p:cNvGrpSpPr/>
          <p:nvPr/>
        </p:nvGrpSpPr>
        <p:grpSpPr>
          <a:xfrm>
            <a:off x="2611693" y="986760"/>
            <a:ext cx="1364248" cy="1102133"/>
            <a:chOff x="2623904" y="1198803"/>
            <a:chExt cx="1364248" cy="1102133"/>
          </a:xfrm>
        </p:grpSpPr>
        <p:grpSp>
          <p:nvGrpSpPr>
            <p:cNvPr id="3956" name="Google Shape;3956;p52"/>
            <p:cNvGrpSpPr/>
            <p:nvPr/>
          </p:nvGrpSpPr>
          <p:grpSpPr>
            <a:xfrm>
              <a:off x="2623907" y="1198803"/>
              <a:ext cx="1364245" cy="273000"/>
              <a:chOff x="2623907" y="1198803"/>
              <a:chExt cx="1364245" cy="273000"/>
            </a:xfrm>
          </p:grpSpPr>
          <p:sp>
            <p:nvSpPr>
              <p:cNvPr id="3957" name="Google Shape;3957;p5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2" name="Google Shape;3962;p52"/>
            <p:cNvGrpSpPr/>
            <p:nvPr/>
          </p:nvGrpSpPr>
          <p:grpSpPr>
            <a:xfrm>
              <a:off x="2623904" y="1476964"/>
              <a:ext cx="1364245" cy="273000"/>
              <a:chOff x="2623904" y="1476964"/>
              <a:chExt cx="1364245" cy="273000"/>
            </a:xfrm>
          </p:grpSpPr>
          <p:sp>
            <p:nvSpPr>
              <p:cNvPr id="3963" name="Google Shape;3963;p5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8" name="Google Shape;3968;p52"/>
            <p:cNvGrpSpPr/>
            <p:nvPr/>
          </p:nvGrpSpPr>
          <p:grpSpPr>
            <a:xfrm>
              <a:off x="2623907" y="1749775"/>
              <a:ext cx="1364245" cy="273000"/>
              <a:chOff x="2623907" y="1749775"/>
              <a:chExt cx="1364245" cy="273000"/>
            </a:xfrm>
          </p:grpSpPr>
          <p:sp>
            <p:nvSpPr>
              <p:cNvPr id="3969" name="Google Shape;3969;p5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52"/>
            <p:cNvGrpSpPr/>
            <p:nvPr/>
          </p:nvGrpSpPr>
          <p:grpSpPr>
            <a:xfrm>
              <a:off x="2623904" y="2027936"/>
              <a:ext cx="1364245" cy="273000"/>
              <a:chOff x="2623904" y="2027936"/>
              <a:chExt cx="1364245" cy="273000"/>
            </a:xfrm>
          </p:grpSpPr>
          <p:sp>
            <p:nvSpPr>
              <p:cNvPr id="3975" name="Google Shape;3975;p5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80" name="Google Shape;3980;p52"/>
          <p:cNvGrpSpPr/>
          <p:nvPr/>
        </p:nvGrpSpPr>
        <p:grpSpPr>
          <a:xfrm>
            <a:off x="2601154" y="2445833"/>
            <a:ext cx="1387541" cy="159124"/>
            <a:chOff x="3200660" y="2180272"/>
            <a:chExt cx="2563824" cy="378237"/>
          </a:xfrm>
        </p:grpSpPr>
        <p:sp>
          <p:nvSpPr>
            <p:cNvPr id="3981" name="Google Shape;3981;p5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9" name="Google Shape;3999;p52"/>
          <p:cNvGrpSpPr/>
          <p:nvPr/>
        </p:nvGrpSpPr>
        <p:grpSpPr>
          <a:xfrm>
            <a:off x="2597679" y="2723597"/>
            <a:ext cx="1390502" cy="159625"/>
            <a:chOff x="3530150" y="2790075"/>
            <a:chExt cx="1962600" cy="225300"/>
          </a:xfrm>
        </p:grpSpPr>
        <p:sp>
          <p:nvSpPr>
            <p:cNvPr id="4000" name="Google Shape;4000;p5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52"/>
          <p:cNvGrpSpPr/>
          <p:nvPr/>
        </p:nvGrpSpPr>
        <p:grpSpPr>
          <a:xfrm>
            <a:off x="2597736" y="3001862"/>
            <a:ext cx="1411629" cy="154175"/>
            <a:chOff x="3558802" y="4011244"/>
            <a:chExt cx="1866000" cy="111600"/>
          </a:xfrm>
        </p:grpSpPr>
        <p:sp>
          <p:nvSpPr>
            <p:cNvPr id="4003" name="Google Shape;4003;p5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52"/>
          <p:cNvGrpSpPr/>
          <p:nvPr/>
        </p:nvGrpSpPr>
        <p:grpSpPr>
          <a:xfrm>
            <a:off x="2598024" y="2207432"/>
            <a:ext cx="1383503" cy="119761"/>
            <a:chOff x="3465975" y="2270258"/>
            <a:chExt cx="1986364" cy="171947"/>
          </a:xfrm>
        </p:grpSpPr>
        <p:sp>
          <p:nvSpPr>
            <p:cNvPr id="4006" name="Google Shape;4006;p5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52"/>
          <p:cNvGrpSpPr/>
          <p:nvPr/>
        </p:nvGrpSpPr>
        <p:grpSpPr>
          <a:xfrm>
            <a:off x="2609031" y="3571205"/>
            <a:ext cx="1369531" cy="195460"/>
            <a:chOff x="723300" y="4253549"/>
            <a:chExt cx="2276482" cy="324900"/>
          </a:xfrm>
        </p:grpSpPr>
        <p:sp>
          <p:nvSpPr>
            <p:cNvPr id="4015" name="Google Shape;4015;p5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52"/>
          <p:cNvGrpSpPr/>
          <p:nvPr/>
        </p:nvGrpSpPr>
        <p:grpSpPr>
          <a:xfrm>
            <a:off x="2598592" y="3272446"/>
            <a:ext cx="1389066" cy="180119"/>
            <a:chOff x="705948" y="3788465"/>
            <a:chExt cx="2308953" cy="299400"/>
          </a:xfrm>
        </p:grpSpPr>
        <p:sp>
          <p:nvSpPr>
            <p:cNvPr id="4021" name="Google Shape;4021;p5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52"/>
          <p:cNvGrpSpPr/>
          <p:nvPr/>
        </p:nvGrpSpPr>
        <p:grpSpPr>
          <a:xfrm>
            <a:off x="4195583" y="1876400"/>
            <a:ext cx="1433821" cy="191501"/>
            <a:chOff x="4273350" y="2088443"/>
            <a:chExt cx="1433821" cy="191501"/>
          </a:xfrm>
        </p:grpSpPr>
        <p:grpSp>
          <p:nvGrpSpPr>
            <p:cNvPr id="4027" name="Google Shape;4027;p52"/>
            <p:cNvGrpSpPr/>
            <p:nvPr/>
          </p:nvGrpSpPr>
          <p:grpSpPr>
            <a:xfrm>
              <a:off x="4273350" y="2088443"/>
              <a:ext cx="1433821" cy="0"/>
              <a:chOff x="5224975" y="2962250"/>
              <a:chExt cx="1544400" cy="0"/>
            </a:xfrm>
          </p:grpSpPr>
          <p:cxnSp>
            <p:nvCxnSpPr>
              <p:cNvPr id="4028" name="Google Shape;4028;p5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029" name="Google Shape;4029;p5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030" name="Google Shape;4030;p52"/>
            <p:cNvGrpSpPr/>
            <p:nvPr/>
          </p:nvGrpSpPr>
          <p:grpSpPr>
            <a:xfrm>
              <a:off x="4273350" y="2279944"/>
              <a:ext cx="1433821" cy="0"/>
              <a:chOff x="5224975" y="2962250"/>
              <a:chExt cx="1544400" cy="0"/>
            </a:xfrm>
          </p:grpSpPr>
          <p:cxnSp>
            <p:nvCxnSpPr>
              <p:cNvPr id="4031" name="Google Shape;4031;p5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032" name="Google Shape;4032;p5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033" name="Google Shape;4033;p52"/>
          <p:cNvGrpSpPr/>
          <p:nvPr/>
        </p:nvGrpSpPr>
        <p:grpSpPr>
          <a:xfrm>
            <a:off x="2646529" y="3885304"/>
            <a:ext cx="1304609" cy="294074"/>
            <a:chOff x="2658741" y="4097347"/>
            <a:chExt cx="1304609" cy="294074"/>
          </a:xfrm>
        </p:grpSpPr>
        <p:grpSp>
          <p:nvGrpSpPr>
            <p:cNvPr id="4034" name="Google Shape;4034;p52"/>
            <p:cNvGrpSpPr/>
            <p:nvPr/>
          </p:nvGrpSpPr>
          <p:grpSpPr>
            <a:xfrm>
              <a:off x="2658741" y="4097347"/>
              <a:ext cx="118572" cy="294074"/>
              <a:chOff x="3343310" y="4475555"/>
              <a:chExt cx="127717" cy="316753"/>
            </a:xfrm>
          </p:grpSpPr>
          <p:sp>
            <p:nvSpPr>
              <p:cNvPr id="4035" name="Google Shape;4035;p5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7" name="Google Shape;4037;p52"/>
            <p:cNvGrpSpPr/>
            <p:nvPr/>
          </p:nvGrpSpPr>
          <p:grpSpPr>
            <a:xfrm>
              <a:off x="3815519" y="4098388"/>
              <a:ext cx="147831" cy="291991"/>
              <a:chOff x="3527539" y="4476677"/>
              <a:chExt cx="159232" cy="314510"/>
            </a:xfrm>
          </p:grpSpPr>
          <p:sp>
            <p:nvSpPr>
              <p:cNvPr id="4038" name="Google Shape;4038;p5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52"/>
            <p:cNvGrpSpPr/>
            <p:nvPr/>
          </p:nvGrpSpPr>
          <p:grpSpPr>
            <a:xfrm>
              <a:off x="3511696" y="4098388"/>
              <a:ext cx="147831" cy="291991"/>
              <a:chOff x="3527539" y="4476677"/>
              <a:chExt cx="159232" cy="314510"/>
            </a:xfrm>
          </p:grpSpPr>
          <p:sp>
            <p:nvSpPr>
              <p:cNvPr id="4041" name="Google Shape;4041;p5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3" name="Google Shape;4043;p52"/>
            <p:cNvGrpSpPr/>
            <p:nvPr/>
          </p:nvGrpSpPr>
          <p:grpSpPr>
            <a:xfrm>
              <a:off x="3207874" y="4098388"/>
              <a:ext cx="147831" cy="291991"/>
              <a:chOff x="3527539" y="4476677"/>
              <a:chExt cx="159232" cy="314510"/>
            </a:xfrm>
          </p:grpSpPr>
          <p:sp>
            <p:nvSpPr>
              <p:cNvPr id="4044" name="Google Shape;4044;p5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6" name="Google Shape;4046;p52"/>
            <p:cNvGrpSpPr/>
            <p:nvPr/>
          </p:nvGrpSpPr>
          <p:grpSpPr>
            <a:xfrm>
              <a:off x="2933305" y="4097347"/>
              <a:ext cx="118572" cy="294074"/>
              <a:chOff x="3343310" y="4475555"/>
              <a:chExt cx="127717" cy="316753"/>
            </a:xfrm>
          </p:grpSpPr>
          <p:sp>
            <p:nvSpPr>
              <p:cNvPr id="4047" name="Google Shape;4047;p5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9" name="Google Shape;4049;p52"/>
          <p:cNvGrpSpPr/>
          <p:nvPr/>
        </p:nvGrpSpPr>
        <p:grpSpPr>
          <a:xfrm>
            <a:off x="4197138" y="963998"/>
            <a:ext cx="1430711" cy="751237"/>
            <a:chOff x="5159450" y="1919950"/>
            <a:chExt cx="1541050" cy="862500"/>
          </a:xfrm>
        </p:grpSpPr>
        <p:sp>
          <p:nvSpPr>
            <p:cNvPr id="4050" name="Google Shape;4050;p5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051" name="Google Shape;4051;p52"/>
            <p:cNvGrpSpPr/>
            <p:nvPr/>
          </p:nvGrpSpPr>
          <p:grpSpPr>
            <a:xfrm>
              <a:off x="5159450" y="1919950"/>
              <a:ext cx="1541050" cy="862500"/>
              <a:chOff x="5159450" y="1919950"/>
              <a:chExt cx="1541050" cy="862500"/>
            </a:xfrm>
          </p:grpSpPr>
          <p:cxnSp>
            <p:nvCxnSpPr>
              <p:cNvPr id="4052" name="Google Shape;4052;p5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053" name="Google Shape;4053;p5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054" name="Google Shape;4054;p52"/>
          <p:cNvGrpSpPr/>
          <p:nvPr/>
        </p:nvGrpSpPr>
        <p:grpSpPr>
          <a:xfrm>
            <a:off x="4245275" y="2227768"/>
            <a:ext cx="1334436" cy="967914"/>
            <a:chOff x="4294923" y="2439811"/>
            <a:chExt cx="1334436" cy="967914"/>
          </a:xfrm>
        </p:grpSpPr>
        <p:grpSp>
          <p:nvGrpSpPr>
            <p:cNvPr id="4055" name="Google Shape;4055;p52"/>
            <p:cNvGrpSpPr/>
            <p:nvPr/>
          </p:nvGrpSpPr>
          <p:grpSpPr>
            <a:xfrm>
              <a:off x="4960455" y="2469658"/>
              <a:ext cx="668904" cy="885524"/>
              <a:chOff x="4960455" y="2469658"/>
              <a:chExt cx="668904" cy="885524"/>
            </a:xfrm>
          </p:grpSpPr>
          <p:sp>
            <p:nvSpPr>
              <p:cNvPr id="4056" name="Google Shape;4056;p5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52"/>
            <p:cNvGrpSpPr/>
            <p:nvPr/>
          </p:nvGrpSpPr>
          <p:grpSpPr>
            <a:xfrm>
              <a:off x="4294923" y="2469658"/>
              <a:ext cx="668951" cy="885524"/>
              <a:chOff x="4294923" y="2469658"/>
              <a:chExt cx="668951" cy="885524"/>
            </a:xfrm>
          </p:grpSpPr>
          <p:sp>
            <p:nvSpPr>
              <p:cNvPr id="4063" name="Google Shape;4063;p5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9" name="Google Shape;4069;p5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0" name="Google Shape;4070;p52"/>
          <p:cNvGrpSpPr/>
          <p:nvPr/>
        </p:nvGrpSpPr>
        <p:grpSpPr>
          <a:xfrm>
            <a:off x="4231478" y="3282213"/>
            <a:ext cx="1430949" cy="897289"/>
            <a:chOff x="4351371" y="3547942"/>
            <a:chExt cx="1345130" cy="843475"/>
          </a:xfrm>
        </p:grpSpPr>
        <p:grpSp>
          <p:nvGrpSpPr>
            <p:cNvPr id="4071" name="Google Shape;4071;p52"/>
            <p:cNvGrpSpPr/>
            <p:nvPr/>
          </p:nvGrpSpPr>
          <p:grpSpPr>
            <a:xfrm>
              <a:off x="4351371" y="4209917"/>
              <a:ext cx="1345130" cy="181500"/>
              <a:chOff x="4351371" y="4209917"/>
              <a:chExt cx="1345130" cy="181500"/>
            </a:xfrm>
          </p:grpSpPr>
          <p:sp>
            <p:nvSpPr>
              <p:cNvPr id="4072" name="Google Shape;4072;p5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73" name="Google Shape;4073;p5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074" name="Google Shape;4074;p52"/>
            <p:cNvGrpSpPr/>
            <p:nvPr/>
          </p:nvGrpSpPr>
          <p:grpSpPr>
            <a:xfrm>
              <a:off x="4403010" y="3985221"/>
              <a:ext cx="1109518" cy="181500"/>
              <a:chOff x="4403010" y="3985221"/>
              <a:chExt cx="1109518" cy="181500"/>
            </a:xfrm>
          </p:grpSpPr>
          <p:sp>
            <p:nvSpPr>
              <p:cNvPr id="4075" name="Google Shape;4075;p5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76" name="Google Shape;4076;p5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077" name="Google Shape;4077;p52"/>
            <p:cNvGrpSpPr/>
            <p:nvPr/>
          </p:nvGrpSpPr>
          <p:grpSpPr>
            <a:xfrm>
              <a:off x="4618704" y="3766582"/>
              <a:ext cx="807858" cy="181500"/>
              <a:chOff x="4618704" y="3766582"/>
              <a:chExt cx="807858" cy="181500"/>
            </a:xfrm>
          </p:grpSpPr>
          <p:sp>
            <p:nvSpPr>
              <p:cNvPr id="4078" name="Google Shape;4078;p5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79" name="Google Shape;4079;p5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080" name="Google Shape;4080;p52"/>
            <p:cNvGrpSpPr/>
            <p:nvPr/>
          </p:nvGrpSpPr>
          <p:grpSpPr>
            <a:xfrm>
              <a:off x="4735238" y="3547942"/>
              <a:ext cx="462839" cy="181500"/>
              <a:chOff x="4735238" y="3547942"/>
              <a:chExt cx="462839" cy="181500"/>
            </a:xfrm>
          </p:grpSpPr>
          <p:sp>
            <p:nvSpPr>
              <p:cNvPr id="4081" name="Google Shape;4081;p5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82" name="Google Shape;4082;p5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083" name="Google Shape;4083;p52"/>
          <p:cNvGrpSpPr/>
          <p:nvPr/>
        </p:nvGrpSpPr>
        <p:grpSpPr>
          <a:xfrm>
            <a:off x="7407836" y="2217537"/>
            <a:ext cx="1020955" cy="928853"/>
            <a:chOff x="926675" y="238125"/>
            <a:chExt cx="5755100" cy="5232975"/>
          </a:xfrm>
        </p:grpSpPr>
        <p:sp>
          <p:nvSpPr>
            <p:cNvPr id="4084" name="Google Shape;4084;p5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8" name="Google Shape;4088;p52"/>
          <p:cNvGrpSpPr/>
          <p:nvPr/>
        </p:nvGrpSpPr>
        <p:grpSpPr>
          <a:xfrm>
            <a:off x="715210" y="2616272"/>
            <a:ext cx="1695374" cy="1560837"/>
            <a:chOff x="727421" y="2828315"/>
            <a:chExt cx="1695374" cy="1560837"/>
          </a:xfrm>
        </p:grpSpPr>
        <p:grpSp>
          <p:nvGrpSpPr>
            <p:cNvPr id="4089" name="Google Shape;4089;p52"/>
            <p:cNvGrpSpPr/>
            <p:nvPr/>
          </p:nvGrpSpPr>
          <p:grpSpPr>
            <a:xfrm>
              <a:off x="727421" y="2828315"/>
              <a:ext cx="1695374" cy="1560837"/>
              <a:chOff x="734799" y="2782450"/>
              <a:chExt cx="1571100" cy="1577400"/>
            </a:xfrm>
          </p:grpSpPr>
          <p:cxnSp>
            <p:nvCxnSpPr>
              <p:cNvPr id="4090" name="Google Shape;4090;p5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091" name="Google Shape;4091;p5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092" name="Google Shape;4092;p52"/>
            <p:cNvGrpSpPr/>
            <p:nvPr/>
          </p:nvGrpSpPr>
          <p:grpSpPr>
            <a:xfrm>
              <a:off x="819108" y="2882501"/>
              <a:ext cx="1556791" cy="1426186"/>
              <a:chOff x="819108" y="2882501"/>
              <a:chExt cx="1556791" cy="1426186"/>
            </a:xfrm>
          </p:grpSpPr>
          <p:grpSp>
            <p:nvGrpSpPr>
              <p:cNvPr id="4093" name="Google Shape;4093;p52"/>
              <p:cNvGrpSpPr/>
              <p:nvPr/>
            </p:nvGrpSpPr>
            <p:grpSpPr>
              <a:xfrm>
                <a:off x="819108" y="2882501"/>
                <a:ext cx="103104" cy="1426186"/>
                <a:chOff x="4674013" y="3100904"/>
                <a:chExt cx="122758" cy="1698043"/>
              </a:xfrm>
            </p:grpSpPr>
            <p:sp>
              <p:nvSpPr>
                <p:cNvPr id="4094" name="Google Shape;4094;p5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1" name="Google Shape;4101;p52"/>
              <p:cNvGrpSpPr/>
              <p:nvPr/>
            </p:nvGrpSpPr>
            <p:grpSpPr>
              <a:xfrm>
                <a:off x="1062475" y="2882501"/>
                <a:ext cx="103104" cy="1426186"/>
                <a:chOff x="4940438" y="3100904"/>
                <a:chExt cx="122758" cy="1698043"/>
              </a:xfrm>
            </p:grpSpPr>
            <p:sp>
              <p:nvSpPr>
                <p:cNvPr id="4102" name="Google Shape;4102;p5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9" name="Google Shape;4109;p52"/>
              <p:cNvGrpSpPr/>
              <p:nvPr/>
            </p:nvGrpSpPr>
            <p:grpSpPr>
              <a:xfrm>
                <a:off x="1299324" y="2882501"/>
                <a:ext cx="103104" cy="1426186"/>
                <a:chOff x="5206863" y="3100904"/>
                <a:chExt cx="122758" cy="1698043"/>
              </a:xfrm>
            </p:grpSpPr>
            <p:sp>
              <p:nvSpPr>
                <p:cNvPr id="4110" name="Google Shape;4110;p5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7" name="Google Shape;4117;p52"/>
              <p:cNvGrpSpPr/>
              <p:nvPr/>
            </p:nvGrpSpPr>
            <p:grpSpPr>
              <a:xfrm>
                <a:off x="1786057" y="2882501"/>
                <a:ext cx="103104" cy="1426186"/>
                <a:chOff x="6006138" y="3143629"/>
                <a:chExt cx="122758" cy="1698043"/>
              </a:xfrm>
            </p:grpSpPr>
            <p:sp>
              <p:nvSpPr>
                <p:cNvPr id="4118" name="Google Shape;4118;p5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5" name="Google Shape;4125;p52"/>
              <p:cNvGrpSpPr/>
              <p:nvPr/>
            </p:nvGrpSpPr>
            <p:grpSpPr>
              <a:xfrm>
                <a:off x="2029422" y="2882501"/>
                <a:ext cx="103104" cy="1426186"/>
                <a:chOff x="6805413" y="3100904"/>
                <a:chExt cx="122758" cy="1698043"/>
              </a:xfrm>
            </p:grpSpPr>
            <p:sp>
              <p:nvSpPr>
                <p:cNvPr id="4126" name="Google Shape;4126;p5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52"/>
              <p:cNvGrpSpPr/>
              <p:nvPr/>
            </p:nvGrpSpPr>
            <p:grpSpPr>
              <a:xfrm>
                <a:off x="2272795" y="2882501"/>
                <a:ext cx="103104" cy="1426186"/>
                <a:chOff x="5206863" y="3100904"/>
                <a:chExt cx="122758" cy="1698043"/>
              </a:xfrm>
            </p:grpSpPr>
            <p:sp>
              <p:nvSpPr>
                <p:cNvPr id="4134" name="Google Shape;4134;p5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52"/>
              <p:cNvGrpSpPr/>
              <p:nvPr/>
            </p:nvGrpSpPr>
            <p:grpSpPr>
              <a:xfrm>
                <a:off x="1542694" y="2882501"/>
                <a:ext cx="103104" cy="1426186"/>
                <a:chOff x="6006138" y="3143629"/>
                <a:chExt cx="122758" cy="1698043"/>
              </a:xfrm>
            </p:grpSpPr>
            <p:sp>
              <p:nvSpPr>
                <p:cNvPr id="4142" name="Google Shape;4142;p5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49" name="Google Shape;4149;p52"/>
          <p:cNvGrpSpPr/>
          <p:nvPr/>
        </p:nvGrpSpPr>
        <p:grpSpPr>
          <a:xfrm>
            <a:off x="5671260" y="3305994"/>
            <a:ext cx="2749952" cy="870677"/>
            <a:chOff x="238125" y="1725700"/>
            <a:chExt cx="7139025" cy="2260325"/>
          </a:xfrm>
        </p:grpSpPr>
        <p:sp>
          <p:nvSpPr>
            <p:cNvPr id="4150" name="Google Shape;4150;p5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52"/>
          <p:cNvGrpSpPr/>
          <p:nvPr/>
        </p:nvGrpSpPr>
        <p:grpSpPr>
          <a:xfrm>
            <a:off x="5941424" y="2247740"/>
            <a:ext cx="1105452" cy="916747"/>
            <a:chOff x="5249100" y="1210600"/>
            <a:chExt cx="3502700" cy="2904775"/>
          </a:xfrm>
        </p:grpSpPr>
        <p:sp>
          <p:nvSpPr>
            <p:cNvPr id="4161" name="Google Shape;4161;p5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65" name="Google Shape;4165;p5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166" name="Google Shape;4166;p5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167" name="Google Shape;4167;p5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168" name="Google Shape;4168;p5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169" name="Google Shape;4169;p5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0" name="Google Shape;4170;p52"/>
          <p:cNvGrpSpPr/>
          <p:nvPr/>
        </p:nvGrpSpPr>
        <p:grpSpPr>
          <a:xfrm>
            <a:off x="7123972" y="967158"/>
            <a:ext cx="1304650" cy="1124856"/>
            <a:chOff x="7287122" y="1165658"/>
            <a:chExt cx="1219413" cy="1051365"/>
          </a:xfrm>
        </p:grpSpPr>
        <p:grpSp>
          <p:nvGrpSpPr>
            <p:cNvPr id="4171" name="Google Shape;4171;p52"/>
            <p:cNvGrpSpPr/>
            <p:nvPr/>
          </p:nvGrpSpPr>
          <p:grpSpPr>
            <a:xfrm>
              <a:off x="7287122" y="1969723"/>
              <a:ext cx="1219413" cy="247300"/>
              <a:chOff x="7287122" y="1969723"/>
              <a:chExt cx="1219413" cy="247300"/>
            </a:xfrm>
          </p:grpSpPr>
          <p:sp>
            <p:nvSpPr>
              <p:cNvPr id="4172" name="Google Shape;4172;p5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3" name="Google Shape;4173;p52"/>
              <p:cNvGrpSpPr/>
              <p:nvPr/>
            </p:nvGrpSpPr>
            <p:grpSpPr>
              <a:xfrm>
                <a:off x="7287122" y="2063892"/>
                <a:ext cx="1151753" cy="73428"/>
                <a:chOff x="7287122" y="2063892"/>
                <a:chExt cx="1151753" cy="73428"/>
              </a:xfrm>
            </p:grpSpPr>
            <p:sp>
              <p:nvSpPr>
                <p:cNvPr id="4174" name="Google Shape;4174;p5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75" name="Google Shape;4175;p5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176" name="Google Shape;4176;p52"/>
            <p:cNvGrpSpPr/>
            <p:nvPr/>
          </p:nvGrpSpPr>
          <p:grpSpPr>
            <a:xfrm>
              <a:off x="7287122" y="1712201"/>
              <a:ext cx="1219403" cy="246767"/>
              <a:chOff x="7287122" y="1712201"/>
              <a:chExt cx="1219403" cy="246767"/>
            </a:xfrm>
          </p:grpSpPr>
          <p:sp>
            <p:nvSpPr>
              <p:cNvPr id="4177" name="Google Shape;4177;p5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8" name="Google Shape;4178;p52"/>
              <p:cNvGrpSpPr/>
              <p:nvPr/>
            </p:nvGrpSpPr>
            <p:grpSpPr>
              <a:xfrm>
                <a:off x="7287122" y="1842861"/>
                <a:ext cx="1005303" cy="73419"/>
                <a:chOff x="7287122" y="1842861"/>
                <a:chExt cx="1005303" cy="73419"/>
              </a:xfrm>
            </p:grpSpPr>
            <p:sp>
              <p:nvSpPr>
                <p:cNvPr id="4179" name="Google Shape;4179;p5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80" name="Google Shape;4180;p5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181" name="Google Shape;4181;p52"/>
            <p:cNvGrpSpPr/>
            <p:nvPr/>
          </p:nvGrpSpPr>
          <p:grpSpPr>
            <a:xfrm>
              <a:off x="7287122" y="1447520"/>
              <a:ext cx="1219403" cy="286667"/>
              <a:chOff x="7287122" y="1447520"/>
              <a:chExt cx="1219403" cy="286667"/>
            </a:xfrm>
          </p:grpSpPr>
          <p:sp>
            <p:nvSpPr>
              <p:cNvPr id="4182" name="Google Shape;4182;p5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3" name="Google Shape;4183;p52"/>
              <p:cNvGrpSpPr/>
              <p:nvPr/>
            </p:nvGrpSpPr>
            <p:grpSpPr>
              <a:xfrm>
                <a:off x="7287122" y="1581977"/>
                <a:ext cx="852803" cy="73428"/>
                <a:chOff x="7287122" y="1581977"/>
                <a:chExt cx="852803" cy="73428"/>
              </a:xfrm>
            </p:grpSpPr>
            <p:sp>
              <p:nvSpPr>
                <p:cNvPr id="4184" name="Google Shape;4184;p5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85" name="Google Shape;4185;p5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186" name="Google Shape;4186;p52"/>
            <p:cNvGrpSpPr/>
            <p:nvPr/>
          </p:nvGrpSpPr>
          <p:grpSpPr>
            <a:xfrm>
              <a:off x="7287122" y="1165658"/>
              <a:ext cx="1219403" cy="344253"/>
              <a:chOff x="7287122" y="1165658"/>
              <a:chExt cx="1219403" cy="344253"/>
            </a:xfrm>
          </p:grpSpPr>
          <p:sp>
            <p:nvSpPr>
              <p:cNvPr id="4187" name="Google Shape;4187;p5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8" name="Google Shape;4188;p52"/>
              <p:cNvGrpSpPr/>
              <p:nvPr/>
            </p:nvGrpSpPr>
            <p:grpSpPr>
              <a:xfrm>
                <a:off x="7287122" y="1341025"/>
                <a:ext cx="695703" cy="73419"/>
                <a:chOff x="7287122" y="1341025"/>
                <a:chExt cx="695703" cy="73419"/>
              </a:xfrm>
            </p:grpSpPr>
            <p:sp>
              <p:nvSpPr>
                <p:cNvPr id="4189" name="Google Shape;4189;p5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0" name="Google Shape;4190;p5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191" name="Google Shape;4191;p52"/>
          <p:cNvGrpSpPr/>
          <p:nvPr/>
        </p:nvGrpSpPr>
        <p:grpSpPr>
          <a:xfrm>
            <a:off x="5790464" y="973181"/>
            <a:ext cx="1397729" cy="1098540"/>
            <a:chOff x="5900602" y="1193063"/>
            <a:chExt cx="1299851" cy="1021707"/>
          </a:xfrm>
        </p:grpSpPr>
        <p:grpSp>
          <p:nvGrpSpPr>
            <p:cNvPr id="4192" name="Google Shape;4192;p52"/>
            <p:cNvGrpSpPr/>
            <p:nvPr/>
          </p:nvGrpSpPr>
          <p:grpSpPr>
            <a:xfrm>
              <a:off x="6520337" y="1193063"/>
              <a:ext cx="341815" cy="799959"/>
              <a:chOff x="6520337" y="1193063"/>
              <a:chExt cx="341815" cy="799959"/>
            </a:xfrm>
          </p:grpSpPr>
          <p:grpSp>
            <p:nvGrpSpPr>
              <p:cNvPr id="4193" name="Google Shape;4193;p52"/>
              <p:cNvGrpSpPr/>
              <p:nvPr/>
            </p:nvGrpSpPr>
            <p:grpSpPr>
              <a:xfrm>
                <a:off x="6520337" y="1589527"/>
                <a:ext cx="213950" cy="403494"/>
                <a:chOff x="6520337" y="1589527"/>
                <a:chExt cx="213950" cy="403494"/>
              </a:xfrm>
            </p:grpSpPr>
            <p:sp>
              <p:nvSpPr>
                <p:cNvPr id="4194" name="Google Shape;4194;p5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52"/>
              <p:cNvGrpSpPr/>
              <p:nvPr/>
            </p:nvGrpSpPr>
            <p:grpSpPr>
              <a:xfrm>
                <a:off x="6577204" y="1193063"/>
                <a:ext cx="284947" cy="464512"/>
                <a:chOff x="6577204" y="1193063"/>
                <a:chExt cx="284947" cy="464512"/>
              </a:xfrm>
            </p:grpSpPr>
            <p:sp>
              <p:nvSpPr>
                <p:cNvPr id="4197" name="Google Shape;4197;p5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98" name="Google Shape;4198;p5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199" name="Google Shape;4199;p52"/>
            <p:cNvGrpSpPr/>
            <p:nvPr/>
          </p:nvGrpSpPr>
          <p:grpSpPr>
            <a:xfrm>
              <a:off x="6238903" y="1193063"/>
              <a:ext cx="300475" cy="900152"/>
              <a:chOff x="6238903" y="1193063"/>
              <a:chExt cx="300475" cy="900152"/>
            </a:xfrm>
          </p:grpSpPr>
          <p:grpSp>
            <p:nvGrpSpPr>
              <p:cNvPr id="4200" name="Google Shape;4200;p52"/>
              <p:cNvGrpSpPr/>
              <p:nvPr/>
            </p:nvGrpSpPr>
            <p:grpSpPr>
              <a:xfrm>
                <a:off x="6290865" y="1489315"/>
                <a:ext cx="248514" cy="603900"/>
                <a:chOff x="6290865" y="1489315"/>
                <a:chExt cx="248514" cy="603900"/>
              </a:xfrm>
            </p:grpSpPr>
            <p:sp>
              <p:nvSpPr>
                <p:cNvPr id="4201" name="Google Shape;4201;p5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3" name="Google Shape;4203;p52"/>
              <p:cNvGrpSpPr/>
              <p:nvPr/>
            </p:nvGrpSpPr>
            <p:grpSpPr>
              <a:xfrm>
                <a:off x="6238903" y="1193063"/>
                <a:ext cx="284947" cy="333087"/>
                <a:chOff x="6238903" y="1193063"/>
                <a:chExt cx="284947" cy="333087"/>
              </a:xfrm>
            </p:grpSpPr>
            <p:sp>
              <p:nvSpPr>
                <p:cNvPr id="4204" name="Google Shape;4204;p5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05" name="Google Shape;4205;p5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206" name="Google Shape;4206;p52"/>
            <p:cNvGrpSpPr/>
            <p:nvPr/>
          </p:nvGrpSpPr>
          <p:grpSpPr>
            <a:xfrm>
              <a:off x="5900602" y="1193063"/>
              <a:ext cx="444345" cy="1021707"/>
              <a:chOff x="5900602" y="1193063"/>
              <a:chExt cx="444345" cy="1021707"/>
            </a:xfrm>
          </p:grpSpPr>
          <p:grpSp>
            <p:nvGrpSpPr>
              <p:cNvPr id="4207" name="Google Shape;4207;p52"/>
              <p:cNvGrpSpPr/>
              <p:nvPr/>
            </p:nvGrpSpPr>
            <p:grpSpPr>
              <a:xfrm>
                <a:off x="6046501" y="1367785"/>
                <a:ext cx="298446" cy="846986"/>
                <a:chOff x="6046501" y="1367785"/>
                <a:chExt cx="298446" cy="846986"/>
              </a:xfrm>
            </p:grpSpPr>
            <p:sp>
              <p:nvSpPr>
                <p:cNvPr id="4208" name="Google Shape;4208;p5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0" name="Google Shape;4210;p52"/>
              <p:cNvGrpSpPr/>
              <p:nvPr/>
            </p:nvGrpSpPr>
            <p:grpSpPr>
              <a:xfrm>
                <a:off x="5900602" y="1193063"/>
                <a:ext cx="284947" cy="182312"/>
                <a:chOff x="5900602" y="1193063"/>
                <a:chExt cx="284947" cy="182312"/>
              </a:xfrm>
            </p:grpSpPr>
            <p:sp>
              <p:nvSpPr>
                <p:cNvPr id="4211" name="Google Shape;4211;p5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12" name="Google Shape;4212;p5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213" name="Google Shape;4213;p52"/>
            <p:cNvGrpSpPr/>
            <p:nvPr/>
          </p:nvGrpSpPr>
          <p:grpSpPr>
            <a:xfrm>
              <a:off x="6738300" y="1193063"/>
              <a:ext cx="462153" cy="707634"/>
              <a:chOff x="6738300" y="1193063"/>
              <a:chExt cx="462153" cy="707634"/>
            </a:xfrm>
          </p:grpSpPr>
          <p:grpSp>
            <p:nvGrpSpPr>
              <p:cNvPr id="4214" name="Google Shape;4214;p52"/>
              <p:cNvGrpSpPr/>
              <p:nvPr/>
            </p:nvGrpSpPr>
            <p:grpSpPr>
              <a:xfrm>
                <a:off x="6915505" y="1193063"/>
                <a:ext cx="284947" cy="597387"/>
                <a:chOff x="6915505" y="1193063"/>
                <a:chExt cx="284947" cy="597387"/>
              </a:xfrm>
            </p:grpSpPr>
            <p:sp>
              <p:nvSpPr>
                <p:cNvPr id="4215" name="Google Shape;4215;p5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16" name="Google Shape;4216;p5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217" name="Google Shape;4217;p52"/>
              <p:cNvGrpSpPr/>
              <p:nvPr/>
            </p:nvGrpSpPr>
            <p:grpSpPr>
              <a:xfrm>
                <a:off x="6738300" y="1684725"/>
                <a:ext cx="230066" cy="215971"/>
                <a:chOff x="6738300" y="1684725"/>
                <a:chExt cx="230066" cy="215971"/>
              </a:xfrm>
            </p:grpSpPr>
            <p:sp>
              <p:nvSpPr>
                <p:cNvPr id="4218" name="Google Shape;4218;p5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223" name="Shape 4223"/>
        <p:cNvGrpSpPr/>
        <p:nvPr/>
      </p:nvGrpSpPr>
      <p:grpSpPr>
        <a:xfrm>
          <a:off x="0" y="0"/>
          <a:ext cx="0" cy="0"/>
          <a:chOff x="0" y="0"/>
          <a:chExt cx="0" cy="0"/>
        </a:xfrm>
      </p:grpSpPr>
      <p:grpSp>
        <p:nvGrpSpPr>
          <p:cNvPr id="4224" name="Google Shape;4224;p53"/>
          <p:cNvGrpSpPr/>
          <p:nvPr/>
        </p:nvGrpSpPr>
        <p:grpSpPr>
          <a:xfrm>
            <a:off x="821785" y="2307635"/>
            <a:ext cx="339235" cy="298186"/>
            <a:chOff x="898875" y="244725"/>
            <a:chExt cx="481800" cy="423500"/>
          </a:xfrm>
        </p:grpSpPr>
        <p:sp>
          <p:nvSpPr>
            <p:cNvPr id="4225" name="Google Shape;4225;p53"/>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6" name="Google Shape;4226;p53"/>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7" name="Google Shape;4227;p53"/>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8" name="Google Shape;4228;p53"/>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29" name="Google Shape;4229;p53"/>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0" name="Google Shape;4230;p53"/>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31" name="Google Shape;4231;p53"/>
          <p:cNvGrpSpPr/>
          <p:nvPr/>
        </p:nvGrpSpPr>
        <p:grpSpPr>
          <a:xfrm>
            <a:off x="1260167" y="2287103"/>
            <a:ext cx="298169" cy="339253"/>
            <a:chOff x="1529350" y="258825"/>
            <a:chExt cx="423475" cy="481825"/>
          </a:xfrm>
        </p:grpSpPr>
        <p:sp>
          <p:nvSpPr>
            <p:cNvPr id="4232" name="Google Shape;4232;p53"/>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3" name="Google Shape;4233;p53"/>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34" name="Google Shape;4234;p53"/>
          <p:cNvGrpSpPr/>
          <p:nvPr/>
        </p:nvGrpSpPr>
        <p:grpSpPr>
          <a:xfrm>
            <a:off x="2102437" y="2287102"/>
            <a:ext cx="298169" cy="339253"/>
            <a:chOff x="2707500" y="249400"/>
            <a:chExt cx="423475" cy="481825"/>
          </a:xfrm>
        </p:grpSpPr>
        <p:sp>
          <p:nvSpPr>
            <p:cNvPr id="4235" name="Google Shape;4235;p53"/>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6" name="Google Shape;4236;p53"/>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37" name="Google Shape;4237;p53"/>
          <p:cNvGrpSpPr/>
          <p:nvPr/>
        </p:nvGrpSpPr>
        <p:grpSpPr>
          <a:xfrm>
            <a:off x="2516052" y="2287428"/>
            <a:ext cx="305386" cy="338602"/>
            <a:chOff x="3300325" y="249875"/>
            <a:chExt cx="433725" cy="480900"/>
          </a:xfrm>
        </p:grpSpPr>
        <p:sp>
          <p:nvSpPr>
            <p:cNvPr id="4238" name="Google Shape;4238;p53"/>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39" name="Google Shape;4239;p53"/>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0" name="Google Shape;4240;p53"/>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1" name="Google Shape;4241;p53"/>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2" name="Google Shape;4242;p53"/>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3" name="Google Shape;4243;p53"/>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44" name="Google Shape;4244;p53"/>
          <p:cNvGrpSpPr/>
          <p:nvPr/>
        </p:nvGrpSpPr>
        <p:grpSpPr>
          <a:xfrm>
            <a:off x="1653142" y="2367273"/>
            <a:ext cx="340890" cy="178912"/>
            <a:chOff x="2084325" y="363300"/>
            <a:chExt cx="484150" cy="254100"/>
          </a:xfrm>
        </p:grpSpPr>
        <p:sp>
          <p:nvSpPr>
            <p:cNvPr id="4245" name="Google Shape;4245;p53"/>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6" name="Google Shape;4246;p53"/>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47" name="Google Shape;4247;p53"/>
          <p:cNvGrpSpPr/>
          <p:nvPr/>
        </p:nvGrpSpPr>
        <p:grpSpPr>
          <a:xfrm>
            <a:off x="2905137" y="2287349"/>
            <a:ext cx="352349" cy="338760"/>
            <a:chOff x="3854700" y="249750"/>
            <a:chExt cx="500425" cy="481125"/>
          </a:xfrm>
        </p:grpSpPr>
        <p:sp>
          <p:nvSpPr>
            <p:cNvPr id="4248" name="Google Shape;4248;p53"/>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49" name="Google Shape;4249;p53"/>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0" name="Google Shape;4250;p53"/>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1" name="Google Shape;4251;p53"/>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2" name="Google Shape;4252;p53"/>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3" name="Google Shape;4253;p53"/>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4" name="Google Shape;4254;p53"/>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5" name="Google Shape;4255;p53"/>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56" name="Google Shape;4256;p53"/>
          <p:cNvGrpSpPr/>
          <p:nvPr/>
        </p:nvGrpSpPr>
        <p:grpSpPr>
          <a:xfrm>
            <a:off x="3323126" y="2287349"/>
            <a:ext cx="352349" cy="338760"/>
            <a:chOff x="4447550" y="249750"/>
            <a:chExt cx="500425" cy="481125"/>
          </a:xfrm>
        </p:grpSpPr>
        <p:sp>
          <p:nvSpPr>
            <p:cNvPr id="4257" name="Google Shape;4257;p53"/>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58" name="Google Shape;4258;p53"/>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59" name="Google Shape;4259;p53"/>
          <p:cNvGrpSpPr/>
          <p:nvPr/>
        </p:nvGrpSpPr>
        <p:grpSpPr>
          <a:xfrm>
            <a:off x="3752328" y="2287102"/>
            <a:ext cx="339253" cy="339253"/>
            <a:chOff x="5049725" y="249400"/>
            <a:chExt cx="481825" cy="481825"/>
          </a:xfrm>
        </p:grpSpPr>
        <p:sp>
          <p:nvSpPr>
            <p:cNvPr id="4260" name="Google Shape;4260;p53"/>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1" name="Google Shape;4261;p53"/>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62" name="Google Shape;4262;p53"/>
          <p:cNvGrpSpPr/>
          <p:nvPr/>
        </p:nvGrpSpPr>
        <p:grpSpPr>
          <a:xfrm>
            <a:off x="4166269" y="2287102"/>
            <a:ext cx="339253" cy="339253"/>
            <a:chOff x="5660400" y="238125"/>
            <a:chExt cx="481825" cy="481825"/>
          </a:xfrm>
        </p:grpSpPr>
        <p:sp>
          <p:nvSpPr>
            <p:cNvPr id="4263" name="Google Shape;4263;p53"/>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4" name="Google Shape;4264;p53"/>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65" name="Google Shape;4265;p53"/>
          <p:cNvGrpSpPr/>
          <p:nvPr/>
        </p:nvGrpSpPr>
        <p:grpSpPr>
          <a:xfrm>
            <a:off x="4582955" y="2287102"/>
            <a:ext cx="339253" cy="339253"/>
            <a:chOff x="6235400" y="249400"/>
            <a:chExt cx="481825" cy="481825"/>
          </a:xfrm>
        </p:grpSpPr>
        <p:sp>
          <p:nvSpPr>
            <p:cNvPr id="4266" name="Google Shape;4266;p53"/>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7" name="Google Shape;4267;p53"/>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8" name="Google Shape;4268;p53"/>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69" name="Google Shape;4269;p53"/>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0" name="Google Shape;4270;p53"/>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71" name="Google Shape;4271;p53"/>
          <p:cNvGrpSpPr/>
          <p:nvPr/>
        </p:nvGrpSpPr>
        <p:grpSpPr>
          <a:xfrm>
            <a:off x="821301" y="2731810"/>
            <a:ext cx="340204" cy="298116"/>
            <a:chOff x="899850" y="871450"/>
            <a:chExt cx="483175" cy="423400"/>
          </a:xfrm>
        </p:grpSpPr>
        <p:sp>
          <p:nvSpPr>
            <p:cNvPr id="4272" name="Google Shape;4272;p53"/>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3" name="Google Shape;4273;p53"/>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4" name="Google Shape;4274;p53"/>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5" name="Google Shape;4275;p53"/>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76" name="Google Shape;4276;p53"/>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77" name="Google Shape;4277;p53"/>
          <p:cNvGrpSpPr/>
          <p:nvPr/>
        </p:nvGrpSpPr>
        <p:grpSpPr>
          <a:xfrm>
            <a:off x="1653301" y="2711232"/>
            <a:ext cx="340573" cy="339271"/>
            <a:chOff x="2085450" y="842250"/>
            <a:chExt cx="483700" cy="481850"/>
          </a:xfrm>
        </p:grpSpPr>
        <p:sp>
          <p:nvSpPr>
            <p:cNvPr id="4278" name="Google Shape;4278;p53"/>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79" name="Google Shape;4279;p53"/>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0" name="Google Shape;4280;p53"/>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81" name="Google Shape;4281;p53"/>
          <p:cNvGrpSpPr/>
          <p:nvPr/>
        </p:nvGrpSpPr>
        <p:grpSpPr>
          <a:xfrm>
            <a:off x="2081868" y="2711241"/>
            <a:ext cx="339306" cy="339253"/>
            <a:chOff x="2685825" y="840375"/>
            <a:chExt cx="481900" cy="481825"/>
          </a:xfrm>
        </p:grpSpPr>
        <p:sp>
          <p:nvSpPr>
            <p:cNvPr id="4282" name="Google Shape;4282;p53"/>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3" name="Google Shape;4283;p53"/>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84" name="Google Shape;4284;p53"/>
          <p:cNvGrpSpPr/>
          <p:nvPr/>
        </p:nvGrpSpPr>
        <p:grpSpPr>
          <a:xfrm>
            <a:off x="2493529" y="2710924"/>
            <a:ext cx="350431" cy="339887"/>
            <a:chOff x="3270675" y="841800"/>
            <a:chExt cx="497700" cy="482725"/>
          </a:xfrm>
        </p:grpSpPr>
        <p:sp>
          <p:nvSpPr>
            <p:cNvPr id="4285" name="Google Shape;4285;p53"/>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6" name="Google Shape;4286;p53"/>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87" name="Google Shape;4287;p53"/>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288" name="Google Shape;4288;p53"/>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289" name="Google Shape;4289;p53"/>
          <p:cNvGrpSpPr/>
          <p:nvPr/>
        </p:nvGrpSpPr>
        <p:grpSpPr>
          <a:xfrm>
            <a:off x="3329675" y="2731783"/>
            <a:ext cx="339253" cy="298169"/>
            <a:chOff x="4467200" y="877100"/>
            <a:chExt cx="481825" cy="423475"/>
          </a:xfrm>
        </p:grpSpPr>
        <p:sp>
          <p:nvSpPr>
            <p:cNvPr id="4290" name="Google Shape;4290;p5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1" name="Google Shape;4291;p5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2" name="Google Shape;4292;p5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3" name="Google Shape;4293;p5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94" name="Google Shape;4294;p53"/>
          <p:cNvGrpSpPr/>
          <p:nvPr/>
        </p:nvGrpSpPr>
        <p:grpSpPr>
          <a:xfrm>
            <a:off x="3744565" y="2711232"/>
            <a:ext cx="354778" cy="339271"/>
            <a:chOff x="5045500" y="842250"/>
            <a:chExt cx="503875" cy="481850"/>
          </a:xfrm>
        </p:grpSpPr>
        <p:sp>
          <p:nvSpPr>
            <p:cNvPr id="4295" name="Google Shape;4295;p53"/>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6" name="Google Shape;4296;p53"/>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297" name="Google Shape;4297;p53"/>
          <p:cNvGrpSpPr/>
          <p:nvPr/>
        </p:nvGrpSpPr>
        <p:grpSpPr>
          <a:xfrm>
            <a:off x="4167413" y="2737451"/>
            <a:ext cx="336965" cy="286833"/>
            <a:chOff x="5645200" y="879425"/>
            <a:chExt cx="478575" cy="407375"/>
          </a:xfrm>
        </p:grpSpPr>
        <p:sp>
          <p:nvSpPr>
            <p:cNvPr id="4298" name="Google Shape;4298;p53"/>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299" name="Google Shape;4299;p53"/>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0" name="Google Shape;4300;p53"/>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1" name="Google Shape;4301;p53"/>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2" name="Google Shape;4302;p53"/>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3" name="Google Shape;4303;p53"/>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04" name="Google Shape;4304;p53"/>
          <p:cNvGrpSpPr/>
          <p:nvPr/>
        </p:nvGrpSpPr>
        <p:grpSpPr>
          <a:xfrm>
            <a:off x="4603488" y="2711241"/>
            <a:ext cx="298186" cy="339253"/>
            <a:chOff x="6264525" y="842250"/>
            <a:chExt cx="423500" cy="481825"/>
          </a:xfrm>
        </p:grpSpPr>
        <p:sp>
          <p:nvSpPr>
            <p:cNvPr id="4305" name="Google Shape;4305;p53"/>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6" name="Google Shape;4306;p53"/>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7" name="Google Shape;4307;p53"/>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8" name="Google Shape;4308;p53"/>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9" name="Google Shape;4309;p53"/>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0" name="Google Shape;4310;p53"/>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1" name="Google Shape;4311;p53"/>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12" name="Google Shape;4312;p53"/>
          <p:cNvGrpSpPr/>
          <p:nvPr/>
        </p:nvGrpSpPr>
        <p:grpSpPr>
          <a:xfrm>
            <a:off x="821776" y="3125895"/>
            <a:ext cx="339253" cy="339253"/>
            <a:chOff x="900750" y="1436075"/>
            <a:chExt cx="481825" cy="481825"/>
          </a:xfrm>
        </p:grpSpPr>
        <p:sp>
          <p:nvSpPr>
            <p:cNvPr id="4313" name="Google Shape;4313;p53"/>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4" name="Google Shape;4314;p53"/>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5" name="Google Shape;4315;p53"/>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6" name="Google Shape;4316;p53"/>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17" name="Google Shape;4317;p53"/>
          <p:cNvGrpSpPr/>
          <p:nvPr/>
        </p:nvGrpSpPr>
        <p:grpSpPr>
          <a:xfrm>
            <a:off x="1239624" y="3186183"/>
            <a:ext cx="339253" cy="218676"/>
            <a:chOff x="1492675" y="1520750"/>
            <a:chExt cx="481825" cy="310575"/>
          </a:xfrm>
        </p:grpSpPr>
        <p:sp>
          <p:nvSpPr>
            <p:cNvPr id="4318" name="Google Shape;4318;p53"/>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9" name="Google Shape;4319;p53"/>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20" name="Google Shape;4320;p53"/>
          <p:cNvGrpSpPr/>
          <p:nvPr/>
        </p:nvGrpSpPr>
        <p:grpSpPr>
          <a:xfrm>
            <a:off x="1647421" y="3125877"/>
            <a:ext cx="352332" cy="339288"/>
            <a:chOff x="2071000" y="1435025"/>
            <a:chExt cx="500400" cy="481875"/>
          </a:xfrm>
        </p:grpSpPr>
        <p:sp>
          <p:nvSpPr>
            <p:cNvPr id="4321" name="Google Shape;4321;p53"/>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22" name="Google Shape;4322;p53"/>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23" name="Google Shape;4323;p53"/>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24" name="Google Shape;4324;p53"/>
          <p:cNvGrpSpPr/>
          <p:nvPr/>
        </p:nvGrpSpPr>
        <p:grpSpPr>
          <a:xfrm>
            <a:off x="2075584" y="3146709"/>
            <a:ext cx="351874" cy="297623"/>
            <a:chOff x="2678350" y="1464650"/>
            <a:chExt cx="499750" cy="422700"/>
          </a:xfrm>
        </p:grpSpPr>
        <p:sp>
          <p:nvSpPr>
            <p:cNvPr id="4325" name="Google Shape;4325;p53"/>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26" name="Google Shape;4326;p53"/>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27" name="Google Shape;4327;p53"/>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28" name="Google Shape;4328;p53"/>
          <p:cNvGrpSpPr/>
          <p:nvPr/>
        </p:nvGrpSpPr>
        <p:grpSpPr>
          <a:xfrm>
            <a:off x="2499118" y="3125895"/>
            <a:ext cx="339253" cy="339253"/>
            <a:chOff x="3271200" y="1435075"/>
            <a:chExt cx="481825" cy="481825"/>
          </a:xfrm>
        </p:grpSpPr>
        <p:sp>
          <p:nvSpPr>
            <p:cNvPr id="4329" name="Google Shape;4329;p53"/>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30" name="Google Shape;4330;p53"/>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31" name="Google Shape;4331;p53"/>
          <p:cNvGrpSpPr/>
          <p:nvPr/>
        </p:nvGrpSpPr>
        <p:grpSpPr>
          <a:xfrm>
            <a:off x="2909591" y="3125877"/>
            <a:ext cx="343442" cy="339288"/>
            <a:chOff x="3858100" y="1435075"/>
            <a:chExt cx="487775" cy="481875"/>
          </a:xfrm>
        </p:grpSpPr>
        <p:sp>
          <p:nvSpPr>
            <p:cNvPr id="4332" name="Google Shape;4332;p53"/>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33" name="Google Shape;4333;p53"/>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34" name="Google Shape;4334;p53"/>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35" name="Google Shape;4335;p53"/>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36" name="Google Shape;4336;p53"/>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37" name="Google Shape;4337;p53"/>
          <p:cNvGrpSpPr/>
          <p:nvPr/>
        </p:nvGrpSpPr>
        <p:grpSpPr>
          <a:xfrm>
            <a:off x="3329674" y="3125895"/>
            <a:ext cx="339253" cy="339253"/>
            <a:chOff x="4456875" y="1435075"/>
            <a:chExt cx="481825" cy="481825"/>
          </a:xfrm>
        </p:grpSpPr>
        <p:sp>
          <p:nvSpPr>
            <p:cNvPr id="4338" name="Google Shape;4338;p53"/>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39" name="Google Shape;4339;p53"/>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0" name="Google Shape;4340;p53"/>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1" name="Google Shape;4341;p53"/>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2" name="Google Shape;4342;p53"/>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3" name="Google Shape;4343;p53"/>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4" name="Google Shape;4344;p53"/>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5" name="Google Shape;4345;p53"/>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6" name="Google Shape;4346;p53"/>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7" name="Google Shape;4347;p53"/>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8" name="Google Shape;4348;p53"/>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49" name="Google Shape;4349;p53"/>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50" name="Google Shape;4350;p53"/>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51" name="Google Shape;4351;p53"/>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52" name="Google Shape;4352;p53"/>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53" name="Google Shape;4353;p53"/>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54" name="Google Shape;4354;p53"/>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55" name="Google Shape;4355;p53"/>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56" name="Google Shape;4356;p53"/>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57" name="Google Shape;4357;p53"/>
          <p:cNvGrpSpPr/>
          <p:nvPr/>
        </p:nvGrpSpPr>
        <p:grpSpPr>
          <a:xfrm>
            <a:off x="3750665" y="3125886"/>
            <a:ext cx="342580" cy="339271"/>
            <a:chOff x="5049725" y="1435050"/>
            <a:chExt cx="486550" cy="481850"/>
          </a:xfrm>
        </p:grpSpPr>
        <p:sp>
          <p:nvSpPr>
            <p:cNvPr id="4358" name="Google Shape;4358;p53"/>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59" name="Google Shape;4359;p53"/>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60" name="Google Shape;4360;p53"/>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61" name="Google Shape;4361;p53"/>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62" name="Google Shape;4362;p53"/>
          <p:cNvGrpSpPr/>
          <p:nvPr/>
        </p:nvGrpSpPr>
        <p:grpSpPr>
          <a:xfrm>
            <a:off x="4166216" y="3125895"/>
            <a:ext cx="339359" cy="339253"/>
            <a:chOff x="5642475" y="1435075"/>
            <a:chExt cx="481975" cy="481825"/>
          </a:xfrm>
        </p:grpSpPr>
        <p:sp>
          <p:nvSpPr>
            <p:cNvPr id="4363" name="Google Shape;4363;p53"/>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64" name="Google Shape;4364;p53"/>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65" name="Google Shape;4365;p53"/>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66" name="Google Shape;4366;p53"/>
          <p:cNvGrpSpPr/>
          <p:nvPr/>
        </p:nvGrpSpPr>
        <p:grpSpPr>
          <a:xfrm>
            <a:off x="4580702" y="3125886"/>
            <a:ext cx="343759" cy="339271"/>
            <a:chOff x="6232000" y="1435050"/>
            <a:chExt cx="488225" cy="481850"/>
          </a:xfrm>
        </p:grpSpPr>
        <p:sp>
          <p:nvSpPr>
            <p:cNvPr id="4367" name="Google Shape;4367;p53"/>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68" name="Google Shape;4368;p53"/>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69" name="Google Shape;4369;p53"/>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70" name="Google Shape;4370;p53"/>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71" name="Google Shape;4371;p53"/>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72" name="Google Shape;4372;p53"/>
          <p:cNvGrpSpPr/>
          <p:nvPr/>
        </p:nvGrpSpPr>
        <p:grpSpPr>
          <a:xfrm>
            <a:off x="841438" y="3539545"/>
            <a:ext cx="299929" cy="337792"/>
            <a:chOff x="924450" y="2028975"/>
            <a:chExt cx="425975" cy="479750"/>
          </a:xfrm>
        </p:grpSpPr>
        <p:sp>
          <p:nvSpPr>
            <p:cNvPr id="4373" name="Google Shape;4373;p53"/>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74" name="Google Shape;4374;p53"/>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75" name="Google Shape;4375;p53"/>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76" name="Google Shape;4376;p53"/>
          <p:cNvGrpSpPr/>
          <p:nvPr/>
        </p:nvGrpSpPr>
        <p:grpSpPr>
          <a:xfrm>
            <a:off x="1653934" y="3559347"/>
            <a:ext cx="339306" cy="298186"/>
            <a:chOff x="2085450" y="2057100"/>
            <a:chExt cx="481900" cy="423500"/>
          </a:xfrm>
        </p:grpSpPr>
        <p:sp>
          <p:nvSpPr>
            <p:cNvPr id="4377" name="Google Shape;4377;p53"/>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78" name="Google Shape;4378;p53"/>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79" name="Google Shape;4379;p53"/>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80" name="Google Shape;4380;p53"/>
          <p:cNvGrpSpPr/>
          <p:nvPr/>
        </p:nvGrpSpPr>
        <p:grpSpPr>
          <a:xfrm>
            <a:off x="2081868" y="3582592"/>
            <a:ext cx="339306" cy="251698"/>
            <a:chOff x="2678275" y="2090100"/>
            <a:chExt cx="481900" cy="357475"/>
          </a:xfrm>
        </p:grpSpPr>
        <p:sp>
          <p:nvSpPr>
            <p:cNvPr id="4381" name="Google Shape;4381;p53"/>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82" name="Google Shape;4382;p53"/>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83" name="Google Shape;4383;p53"/>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84" name="Google Shape;4384;p53"/>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85" name="Google Shape;4385;p53"/>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86" name="Google Shape;4386;p53"/>
          <p:cNvGrpSpPr/>
          <p:nvPr/>
        </p:nvGrpSpPr>
        <p:grpSpPr>
          <a:xfrm>
            <a:off x="2559072" y="3594790"/>
            <a:ext cx="219345" cy="227301"/>
            <a:chOff x="3357325" y="2093500"/>
            <a:chExt cx="311525" cy="322825"/>
          </a:xfrm>
        </p:grpSpPr>
        <p:sp>
          <p:nvSpPr>
            <p:cNvPr id="4387" name="Google Shape;4387;p53"/>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88" name="Google Shape;4388;p53"/>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89" name="Google Shape;4389;p53"/>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390" name="Google Shape;4390;p53"/>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391" name="Google Shape;4391;p53"/>
          <p:cNvGrpSpPr/>
          <p:nvPr/>
        </p:nvGrpSpPr>
        <p:grpSpPr>
          <a:xfrm>
            <a:off x="3353262" y="3538814"/>
            <a:ext cx="292078" cy="339253"/>
            <a:chOff x="4492800" y="2027925"/>
            <a:chExt cx="414825" cy="481825"/>
          </a:xfrm>
        </p:grpSpPr>
        <p:sp>
          <p:nvSpPr>
            <p:cNvPr id="4392" name="Google Shape;4392;p53"/>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93" name="Google Shape;4393;p53"/>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394" name="Google Shape;4394;p53"/>
          <p:cNvGrpSpPr/>
          <p:nvPr/>
        </p:nvGrpSpPr>
        <p:grpSpPr>
          <a:xfrm>
            <a:off x="3752354" y="3538805"/>
            <a:ext cx="339200" cy="339271"/>
            <a:chOff x="5049725" y="2027900"/>
            <a:chExt cx="481750" cy="481850"/>
          </a:xfrm>
        </p:grpSpPr>
        <p:sp>
          <p:nvSpPr>
            <p:cNvPr id="4395" name="Google Shape;4395;p53"/>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96" name="Google Shape;4396;p53"/>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97" name="Google Shape;4397;p53"/>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98" name="Google Shape;4398;p53"/>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99" name="Google Shape;4399;p53"/>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00" name="Google Shape;4400;p53"/>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01" name="Google Shape;4401;p53"/>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02" name="Google Shape;4402;p53"/>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03" name="Google Shape;4403;p53"/>
          <p:cNvGrpSpPr/>
          <p:nvPr/>
        </p:nvGrpSpPr>
        <p:grpSpPr>
          <a:xfrm>
            <a:off x="4225950" y="3538893"/>
            <a:ext cx="219890" cy="339095"/>
            <a:chOff x="5726350" y="2028150"/>
            <a:chExt cx="312300" cy="481600"/>
          </a:xfrm>
        </p:grpSpPr>
        <p:sp>
          <p:nvSpPr>
            <p:cNvPr id="4404" name="Google Shape;4404;p53"/>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05" name="Google Shape;4405;p53"/>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06" name="Google Shape;4406;p53"/>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07" name="Google Shape;4407;p53"/>
          <p:cNvGrpSpPr/>
          <p:nvPr/>
        </p:nvGrpSpPr>
        <p:grpSpPr>
          <a:xfrm>
            <a:off x="4586141" y="3542000"/>
            <a:ext cx="332881" cy="332881"/>
            <a:chOff x="6239925" y="2032450"/>
            <a:chExt cx="472775" cy="472775"/>
          </a:xfrm>
        </p:grpSpPr>
        <p:sp>
          <p:nvSpPr>
            <p:cNvPr id="4408" name="Google Shape;4408;p53"/>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09" name="Google Shape;4409;p53"/>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10" name="Google Shape;4410;p53"/>
          <p:cNvGrpSpPr/>
          <p:nvPr/>
        </p:nvGrpSpPr>
        <p:grpSpPr>
          <a:xfrm>
            <a:off x="5035233" y="2364092"/>
            <a:ext cx="334641" cy="185425"/>
            <a:chOff x="903075" y="2730000"/>
            <a:chExt cx="475275" cy="263350"/>
          </a:xfrm>
        </p:grpSpPr>
        <p:sp>
          <p:nvSpPr>
            <p:cNvPr id="4411" name="Google Shape;4411;p53"/>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12" name="Google Shape;4412;p53"/>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13" name="Google Shape;4413;p53"/>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14" name="Google Shape;4414;p53"/>
          <p:cNvGrpSpPr/>
          <p:nvPr/>
        </p:nvGrpSpPr>
        <p:grpSpPr>
          <a:xfrm>
            <a:off x="1239624" y="3538814"/>
            <a:ext cx="339253" cy="339253"/>
            <a:chOff x="1492675" y="2027925"/>
            <a:chExt cx="481825" cy="481825"/>
          </a:xfrm>
        </p:grpSpPr>
        <p:sp>
          <p:nvSpPr>
            <p:cNvPr id="4415" name="Google Shape;4415;p53"/>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16" name="Google Shape;4416;p53"/>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17" name="Google Shape;4417;p53"/>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18" name="Google Shape;4418;p53"/>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19" name="Google Shape;4419;p53"/>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20" name="Google Shape;4420;p53"/>
          <p:cNvGrpSpPr/>
          <p:nvPr/>
        </p:nvGrpSpPr>
        <p:grpSpPr>
          <a:xfrm>
            <a:off x="5466000" y="2287178"/>
            <a:ext cx="339253" cy="339253"/>
            <a:chOff x="1492675" y="2620775"/>
            <a:chExt cx="481825" cy="481825"/>
          </a:xfrm>
        </p:grpSpPr>
        <p:sp>
          <p:nvSpPr>
            <p:cNvPr id="4421" name="Google Shape;4421;p53"/>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2" name="Google Shape;4422;p53"/>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23" name="Google Shape;4423;p53"/>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24" name="Google Shape;4424;p53"/>
          <p:cNvGrpSpPr/>
          <p:nvPr/>
        </p:nvGrpSpPr>
        <p:grpSpPr>
          <a:xfrm>
            <a:off x="6289754" y="2303161"/>
            <a:ext cx="333585" cy="307287"/>
            <a:chOff x="2682350" y="2643425"/>
            <a:chExt cx="473775" cy="436425"/>
          </a:xfrm>
        </p:grpSpPr>
        <p:sp>
          <p:nvSpPr>
            <p:cNvPr id="4425" name="Google Shape;4425;p53"/>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6" name="Google Shape;4426;p53"/>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7" name="Google Shape;4427;p53"/>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8" name="Google Shape;4428;p53"/>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29" name="Google Shape;4429;p53"/>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0" name="Google Shape;4430;p53"/>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1" name="Google Shape;4431;p53"/>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2" name="Google Shape;4432;p53"/>
          <p:cNvGrpSpPr/>
          <p:nvPr/>
        </p:nvGrpSpPr>
        <p:grpSpPr>
          <a:xfrm>
            <a:off x="6755243" y="2287178"/>
            <a:ext cx="238531" cy="339253"/>
            <a:chOff x="3342725" y="2620775"/>
            <a:chExt cx="338775" cy="481825"/>
          </a:xfrm>
        </p:grpSpPr>
        <p:sp>
          <p:nvSpPr>
            <p:cNvPr id="4433" name="Google Shape;4433;p53"/>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4" name="Google Shape;4434;p53"/>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5" name="Google Shape;4435;p53"/>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36" name="Google Shape;4436;p53"/>
          <p:cNvGrpSpPr/>
          <p:nvPr/>
        </p:nvGrpSpPr>
        <p:grpSpPr>
          <a:xfrm>
            <a:off x="7148994" y="2287178"/>
            <a:ext cx="278296" cy="339253"/>
            <a:chOff x="3907325" y="2620775"/>
            <a:chExt cx="395250" cy="481825"/>
          </a:xfrm>
        </p:grpSpPr>
        <p:sp>
          <p:nvSpPr>
            <p:cNvPr id="4437" name="Google Shape;4437;p53"/>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8" name="Google Shape;4438;p53"/>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39" name="Google Shape;4439;p53"/>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0" name="Google Shape;4440;p53"/>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41" name="Google Shape;4441;p53"/>
          <p:cNvGrpSpPr/>
          <p:nvPr/>
        </p:nvGrpSpPr>
        <p:grpSpPr>
          <a:xfrm>
            <a:off x="7542181" y="2297783"/>
            <a:ext cx="339253" cy="318042"/>
            <a:chOff x="4456875" y="2635825"/>
            <a:chExt cx="481825" cy="451700"/>
          </a:xfrm>
        </p:grpSpPr>
        <p:sp>
          <p:nvSpPr>
            <p:cNvPr id="4442" name="Google Shape;4442;p53"/>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3" name="Google Shape;4443;p53"/>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4" name="Google Shape;4444;p53"/>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5" name="Google Shape;4445;p53"/>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6" name="Google Shape;4446;p53"/>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7" name="Google Shape;4447;p53"/>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48" name="Google Shape;4448;p53"/>
          <p:cNvGrpSpPr/>
          <p:nvPr/>
        </p:nvGrpSpPr>
        <p:grpSpPr>
          <a:xfrm>
            <a:off x="7967105" y="2297783"/>
            <a:ext cx="339253" cy="318042"/>
            <a:chOff x="5049725" y="2635825"/>
            <a:chExt cx="481825" cy="451700"/>
          </a:xfrm>
        </p:grpSpPr>
        <p:sp>
          <p:nvSpPr>
            <p:cNvPr id="4449" name="Google Shape;4449;p53"/>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0" name="Google Shape;4450;p53"/>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1" name="Google Shape;4451;p53"/>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2" name="Google Shape;4452;p53"/>
          <p:cNvGrpSpPr/>
          <p:nvPr/>
        </p:nvGrpSpPr>
        <p:grpSpPr>
          <a:xfrm>
            <a:off x="2211475" y="3952243"/>
            <a:ext cx="338566" cy="338373"/>
            <a:chOff x="5643000" y="2621375"/>
            <a:chExt cx="480850" cy="480575"/>
          </a:xfrm>
        </p:grpSpPr>
        <p:sp>
          <p:nvSpPr>
            <p:cNvPr id="4453" name="Google Shape;4453;p53"/>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4" name="Google Shape;4454;p53"/>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5" name="Google Shape;4455;p53"/>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6" name="Google Shape;4456;p53"/>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7" name="Google Shape;4457;p53"/>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8" name="Google Shape;4458;p53"/>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9" name="Google Shape;4459;p53"/>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0" name="Google Shape;4460;p53"/>
          <p:cNvGrpSpPr/>
          <p:nvPr/>
        </p:nvGrpSpPr>
        <p:grpSpPr>
          <a:xfrm>
            <a:off x="4032695" y="3951803"/>
            <a:ext cx="339359" cy="339253"/>
            <a:chOff x="6235250" y="2620775"/>
            <a:chExt cx="481975" cy="481825"/>
          </a:xfrm>
        </p:grpSpPr>
        <p:sp>
          <p:nvSpPr>
            <p:cNvPr id="4461" name="Google Shape;4461;p53"/>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2" name="Google Shape;4462;p53"/>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3" name="Google Shape;4463;p53"/>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4" name="Google Shape;4464;p53"/>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5" name="Google Shape;4465;p53"/>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66" name="Google Shape;4466;p53"/>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67" name="Google Shape;4467;p53"/>
          <p:cNvGrpSpPr/>
          <p:nvPr/>
        </p:nvGrpSpPr>
        <p:grpSpPr>
          <a:xfrm>
            <a:off x="5465078" y="2711317"/>
            <a:ext cx="341101" cy="339253"/>
            <a:chOff x="1535000" y="3223325"/>
            <a:chExt cx="484450" cy="481825"/>
          </a:xfrm>
        </p:grpSpPr>
        <p:sp>
          <p:nvSpPr>
            <p:cNvPr id="4468" name="Google Shape;4468;p53"/>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9" name="Google Shape;4469;p53"/>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0" name="Google Shape;4470;p53"/>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71" name="Google Shape;4471;p53"/>
          <p:cNvGrpSpPr/>
          <p:nvPr/>
        </p:nvGrpSpPr>
        <p:grpSpPr>
          <a:xfrm>
            <a:off x="5872645" y="2746618"/>
            <a:ext cx="339253" cy="268649"/>
            <a:chOff x="2085525" y="3263750"/>
            <a:chExt cx="481825" cy="381550"/>
          </a:xfrm>
        </p:grpSpPr>
        <p:sp>
          <p:nvSpPr>
            <p:cNvPr id="4472" name="Google Shape;4472;p53"/>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3" name="Google Shape;4473;p53"/>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74" name="Google Shape;4474;p53"/>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75" name="Google Shape;4475;p53"/>
          <p:cNvGrpSpPr/>
          <p:nvPr/>
        </p:nvGrpSpPr>
        <p:grpSpPr>
          <a:xfrm>
            <a:off x="6704407" y="2711308"/>
            <a:ext cx="340204" cy="339271"/>
            <a:chOff x="3270450" y="3213625"/>
            <a:chExt cx="483175" cy="481850"/>
          </a:xfrm>
        </p:grpSpPr>
        <p:sp>
          <p:nvSpPr>
            <p:cNvPr id="4476" name="Google Shape;4476;p53"/>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7" name="Google Shape;4477;p53"/>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78" name="Google Shape;4478;p53"/>
          <p:cNvGrpSpPr/>
          <p:nvPr/>
        </p:nvGrpSpPr>
        <p:grpSpPr>
          <a:xfrm>
            <a:off x="7203676" y="2711317"/>
            <a:ext cx="168931" cy="339253"/>
            <a:chOff x="3984950" y="3213600"/>
            <a:chExt cx="239925" cy="481825"/>
          </a:xfrm>
        </p:grpSpPr>
        <p:sp>
          <p:nvSpPr>
            <p:cNvPr id="4479" name="Google Shape;4479;p53"/>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0" name="Google Shape;4480;p53"/>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81" name="Google Shape;4481;p53"/>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2" name="Google Shape;4482;p53"/>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83" name="Google Shape;4483;p53"/>
          <p:cNvGrpSpPr/>
          <p:nvPr/>
        </p:nvGrpSpPr>
        <p:grpSpPr>
          <a:xfrm>
            <a:off x="1736111" y="3981487"/>
            <a:ext cx="355218" cy="279880"/>
            <a:chOff x="5629975" y="3255775"/>
            <a:chExt cx="504500" cy="397500"/>
          </a:xfrm>
        </p:grpSpPr>
        <p:sp>
          <p:nvSpPr>
            <p:cNvPr id="4484" name="Google Shape;4484;p53"/>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5" name="Google Shape;4485;p53"/>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6" name="Google Shape;4486;p53"/>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7" name="Google Shape;4487;p53"/>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8" name="Google Shape;4488;p53"/>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89" name="Google Shape;4489;p53"/>
          <p:cNvGrpSpPr/>
          <p:nvPr/>
        </p:nvGrpSpPr>
        <p:grpSpPr>
          <a:xfrm>
            <a:off x="3572294" y="3981593"/>
            <a:ext cx="340256" cy="279669"/>
            <a:chOff x="6234950" y="3255925"/>
            <a:chExt cx="483250" cy="397200"/>
          </a:xfrm>
        </p:grpSpPr>
        <p:sp>
          <p:nvSpPr>
            <p:cNvPr id="4490" name="Google Shape;4490;p53"/>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1" name="Google Shape;4491;p53"/>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2" name="Google Shape;4492;p53"/>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3" name="Google Shape;4493;p53"/>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4" name="Google Shape;4494;p53"/>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5" name="Google Shape;4495;p53"/>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6" name="Google Shape;4496;p53"/>
          <p:cNvGrpSpPr/>
          <p:nvPr/>
        </p:nvGrpSpPr>
        <p:grpSpPr>
          <a:xfrm>
            <a:off x="5043532" y="3125970"/>
            <a:ext cx="318042" cy="339253"/>
            <a:chOff x="914900" y="3806450"/>
            <a:chExt cx="451700" cy="481825"/>
          </a:xfrm>
        </p:grpSpPr>
        <p:sp>
          <p:nvSpPr>
            <p:cNvPr id="4497" name="Google Shape;4497;p53"/>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8" name="Google Shape;4498;p53"/>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9" name="Google Shape;4499;p53"/>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0" name="Google Shape;4500;p53"/>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1" name="Google Shape;4501;p53"/>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2" name="Google Shape;4502;p53"/>
          <p:cNvGrpSpPr/>
          <p:nvPr/>
        </p:nvGrpSpPr>
        <p:grpSpPr>
          <a:xfrm>
            <a:off x="5462454" y="3125785"/>
            <a:ext cx="346347" cy="339623"/>
            <a:chOff x="1490050" y="3805975"/>
            <a:chExt cx="491900" cy="482350"/>
          </a:xfrm>
        </p:grpSpPr>
        <p:sp>
          <p:nvSpPr>
            <p:cNvPr id="4503" name="Google Shape;4503;p53"/>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4" name="Google Shape;4504;p53"/>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5" name="Google Shape;4505;p53"/>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6" name="Google Shape;4506;p53"/>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7" name="Google Shape;4507;p53"/>
          <p:cNvGrpSpPr/>
          <p:nvPr/>
        </p:nvGrpSpPr>
        <p:grpSpPr>
          <a:xfrm>
            <a:off x="5886322" y="3125970"/>
            <a:ext cx="311899" cy="339253"/>
            <a:chOff x="2104275" y="3806450"/>
            <a:chExt cx="442975" cy="481825"/>
          </a:xfrm>
        </p:grpSpPr>
        <p:sp>
          <p:nvSpPr>
            <p:cNvPr id="4508" name="Google Shape;4508;p53"/>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9" name="Google Shape;4509;p53"/>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0" name="Google Shape;4510;p53"/>
          <p:cNvGrpSpPr/>
          <p:nvPr/>
        </p:nvGrpSpPr>
        <p:grpSpPr>
          <a:xfrm>
            <a:off x="6309839" y="3125970"/>
            <a:ext cx="293416" cy="339253"/>
            <a:chOff x="2710875" y="3806450"/>
            <a:chExt cx="416725" cy="481825"/>
          </a:xfrm>
        </p:grpSpPr>
        <p:sp>
          <p:nvSpPr>
            <p:cNvPr id="4511" name="Google Shape;4511;p53"/>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2" name="Google Shape;4512;p53"/>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3" name="Google Shape;4513;p53"/>
          <p:cNvGrpSpPr/>
          <p:nvPr/>
        </p:nvGrpSpPr>
        <p:grpSpPr>
          <a:xfrm>
            <a:off x="6704883" y="3166412"/>
            <a:ext cx="339253" cy="258369"/>
            <a:chOff x="3271200" y="3863875"/>
            <a:chExt cx="481825" cy="366950"/>
          </a:xfrm>
        </p:grpSpPr>
        <p:sp>
          <p:nvSpPr>
            <p:cNvPr id="4514" name="Google Shape;4514;p53"/>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5" name="Google Shape;4515;p53"/>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6" name="Google Shape;4516;p53"/>
          <p:cNvGrpSpPr/>
          <p:nvPr/>
        </p:nvGrpSpPr>
        <p:grpSpPr>
          <a:xfrm>
            <a:off x="7140377" y="3126199"/>
            <a:ext cx="295528" cy="338795"/>
            <a:chOff x="3895050" y="3806775"/>
            <a:chExt cx="419725" cy="481175"/>
          </a:xfrm>
        </p:grpSpPr>
        <p:sp>
          <p:nvSpPr>
            <p:cNvPr id="4517" name="Google Shape;4517;p53"/>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8" name="Google Shape;4518;p53"/>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9" name="Google Shape;4519;p53"/>
          <p:cNvGrpSpPr/>
          <p:nvPr/>
        </p:nvGrpSpPr>
        <p:grpSpPr>
          <a:xfrm>
            <a:off x="7543659" y="3125979"/>
            <a:ext cx="336296" cy="339235"/>
            <a:chOff x="4464775" y="3806475"/>
            <a:chExt cx="477625" cy="481800"/>
          </a:xfrm>
        </p:grpSpPr>
        <p:sp>
          <p:nvSpPr>
            <p:cNvPr id="4520" name="Google Shape;4520;p53"/>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1" name="Google Shape;4521;p53"/>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2" name="Google Shape;4522;p53"/>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3" name="Google Shape;4523;p53"/>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4" name="Google Shape;4524;p53"/>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5" name="Google Shape;4525;p53"/>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6" name="Google Shape;4526;p53"/>
          <p:cNvGrpSpPr/>
          <p:nvPr/>
        </p:nvGrpSpPr>
        <p:grpSpPr>
          <a:xfrm>
            <a:off x="7967105" y="3125970"/>
            <a:ext cx="339253" cy="339253"/>
            <a:chOff x="5049725" y="3806450"/>
            <a:chExt cx="481825" cy="481825"/>
          </a:xfrm>
        </p:grpSpPr>
        <p:sp>
          <p:nvSpPr>
            <p:cNvPr id="4527" name="Google Shape;4527;p53"/>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8" name="Google Shape;4528;p53"/>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9" name="Google Shape;4529;p53"/>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0" name="Google Shape;4530;p53"/>
          <p:cNvGrpSpPr/>
          <p:nvPr/>
        </p:nvGrpSpPr>
        <p:grpSpPr>
          <a:xfrm>
            <a:off x="1276714" y="3951798"/>
            <a:ext cx="339253" cy="339253"/>
            <a:chOff x="5651375" y="3806450"/>
            <a:chExt cx="481825" cy="481825"/>
          </a:xfrm>
        </p:grpSpPr>
        <p:sp>
          <p:nvSpPr>
            <p:cNvPr id="4531" name="Google Shape;4531;p53"/>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2" name="Google Shape;4532;p53"/>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3" name="Google Shape;4533;p53"/>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4" name="Google Shape;4534;p53"/>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5" name="Google Shape;4535;p53"/>
          <p:cNvGrpSpPr/>
          <p:nvPr/>
        </p:nvGrpSpPr>
        <p:grpSpPr>
          <a:xfrm>
            <a:off x="3153646" y="3953787"/>
            <a:ext cx="298503" cy="335275"/>
            <a:chOff x="6264300" y="3809300"/>
            <a:chExt cx="423950" cy="476175"/>
          </a:xfrm>
        </p:grpSpPr>
        <p:sp>
          <p:nvSpPr>
            <p:cNvPr id="4536" name="Google Shape;4536;p53"/>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7" name="Google Shape;4537;p53"/>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8" name="Google Shape;4538;p53"/>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9" name="Google Shape;4539;p53"/>
          <p:cNvGrpSpPr/>
          <p:nvPr/>
        </p:nvGrpSpPr>
        <p:grpSpPr>
          <a:xfrm>
            <a:off x="5032267" y="3538881"/>
            <a:ext cx="340573" cy="339271"/>
            <a:chOff x="898875" y="4399275"/>
            <a:chExt cx="483700" cy="481850"/>
          </a:xfrm>
        </p:grpSpPr>
        <p:sp>
          <p:nvSpPr>
            <p:cNvPr id="4540" name="Google Shape;4540;p53"/>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1" name="Google Shape;4541;p53"/>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2" name="Google Shape;4542;p53"/>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3" name="Google Shape;4543;p53"/>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4" name="Google Shape;4544;p53"/>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5" name="Google Shape;4545;p53"/>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6" name="Google Shape;4546;p53"/>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7" name="Google Shape;4547;p53"/>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48" name="Google Shape;4548;p53"/>
          <p:cNvGrpSpPr/>
          <p:nvPr/>
        </p:nvGrpSpPr>
        <p:grpSpPr>
          <a:xfrm>
            <a:off x="5466000" y="3554133"/>
            <a:ext cx="339253" cy="308765"/>
            <a:chOff x="1492675" y="4420975"/>
            <a:chExt cx="481825" cy="438525"/>
          </a:xfrm>
        </p:grpSpPr>
        <p:sp>
          <p:nvSpPr>
            <p:cNvPr id="4549" name="Google Shape;4549;p53"/>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0" name="Google Shape;4550;p53"/>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1" name="Google Shape;4551;p53"/>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2" name="Google Shape;4552;p53"/>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3" name="Google Shape;4553;p53"/>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4" name="Google Shape;4554;p53"/>
          <p:cNvGrpSpPr/>
          <p:nvPr/>
        </p:nvGrpSpPr>
        <p:grpSpPr>
          <a:xfrm>
            <a:off x="5870982" y="3539558"/>
            <a:ext cx="342580" cy="337915"/>
            <a:chOff x="2084100" y="4400250"/>
            <a:chExt cx="486550" cy="479925"/>
          </a:xfrm>
        </p:grpSpPr>
        <p:sp>
          <p:nvSpPr>
            <p:cNvPr id="4555" name="Google Shape;4555;p53"/>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6" name="Google Shape;4556;p53"/>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7" name="Google Shape;4557;p53"/>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8" name="Google Shape;4558;p53"/>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9" name="Google Shape;4559;p53"/>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0" name="Google Shape;4560;p53"/>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61" name="Google Shape;4561;p53"/>
          <p:cNvGrpSpPr/>
          <p:nvPr/>
        </p:nvGrpSpPr>
        <p:grpSpPr>
          <a:xfrm>
            <a:off x="6307462" y="3538907"/>
            <a:ext cx="298169" cy="339218"/>
            <a:chOff x="2707950" y="4399325"/>
            <a:chExt cx="423475" cy="481775"/>
          </a:xfrm>
        </p:grpSpPr>
        <p:sp>
          <p:nvSpPr>
            <p:cNvPr id="4562" name="Google Shape;4562;p53"/>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3" name="Google Shape;4563;p53"/>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4" name="Google Shape;4564;p53"/>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5" name="Google Shape;4565;p53"/>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6" name="Google Shape;4566;p53"/>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7" name="Google Shape;4567;p53"/>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8" name="Google Shape;4568;p53"/>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9" name="Google Shape;4569;p53"/>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0" name="Google Shape;4570;p53"/>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1" name="Google Shape;4571;p53"/>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2" name="Google Shape;4572;p53"/>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3" name="Google Shape;4573;p53"/>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4" name="Google Shape;4574;p53"/>
          <p:cNvGrpSpPr/>
          <p:nvPr/>
        </p:nvGrpSpPr>
        <p:grpSpPr>
          <a:xfrm>
            <a:off x="6736981" y="3538881"/>
            <a:ext cx="275057" cy="339271"/>
            <a:chOff x="3330525" y="4399275"/>
            <a:chExt cx="390650" cy="481850"/>
          </a:xfrm>
        </p:grpSpPr>
        <p:sp>
          <p:nvSpPr>
            <p:cNvPr id="4575" name="Google Shape;4575;p53"/>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6" name="Google Shape;4576;p53"/>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7" name="Google Shape;4577;p53"/>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8" name="Google Shape;4578;p53"/>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9" name="Google Shape;4579;p53"/>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0" name="Google Shape;4580;p53"/>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1" name="Google Shape;4581;p53"/>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2" name="Google Shape;4582;p53"/>
          <p:cNvGrpSpPr/>
          <p:nvPr/>
        </p:nvGrpSpPr>
        <p:grpSpPr>
          <a:xfrm>
            <a:off x="7161510" y="3538890"/>
            <a:ext cx="253265" cy="339253"/>
            <a:chOff x="3938800" y="4399275"/>
            <a:chExt cx="359700" cy="481825"/>
          </a:xfrm>
        </p:grpSpPr>
        <p:sp>
          <p:nvSpPr>
            <p:cNvPr id="4583" name="Google Shape;4583;p53"/>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4" name="Google Shape;4584;p53"/>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5" name="Google Shape;4585;p53"/>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6" name="Google Shape;4586;p53"/>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7" name="Google Shape;4587;p53"/>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8" name="Google Shape;4588;p53"/>
          <p:cNvGrpSpPr/>
          <p:nvPr/>
        </p:nvGrpSpPr>
        <p:grpSpPr>
          <a:xfrm>
            <a:off x="7632288" y="3538890"/>
            <a:ext cx="159039" cy="339253"/>
            <a:chOff x="4584850" y="4399275"/>
            <a:chExt cx="225875" cy="481825"/>
          </a:xfrm>
        </p:grpSpPr>
        <p:sp>
          <p:nvSpPr>
            <p:cNvPr id="4589" name="Google Shape;4589;p53"/>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0" name="Google Shape;4590;p53"/>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91" name="Google Shape;4591;p53"/>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92" name="Google Shape;4592;p53"/>
          <p:cNvGrpSpPr/>
          <p:nvPr/>
        </p:nvGrpSpPr>
        <p:grpSpPr>
          <a:xfrm>
            <a:off x="817316" y="3951795"/>
            <a:ext cx="339253" cy="339253"/>
            <a:chOff x="5642550" y="4399275"/>
            <a:chExt cx="481825" cy="481825"/>
          </a:xfrm>
        </p:grpSpPr>
        <p:sp>
          <p:nvSpPr>
            <p:cNvPr id="4593" name="Google Shape;4593;p53"/>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4" name="Google Shape;4594;p53"/>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5" name="Google Shape;4595;p53"/>
          <p:cNvGrpSpPr/>
          <p:nvPr/>
        </p:nvGrpSpPr>
        <p:grpSpPr>
          <a:xfrm>
            <a:off x="2670186" y="3963703"/>
            <a:ext cx="363316" cy="315437"/>
            <a:chOff x="6218300" y="4416175"/>
            <a:chExt cx="516000" cy="448000"/>
          </a:xfrm>
        </p:grpSpPr>
        <p:sp>
          <p:nvSpPr>
            <p:cNvPr id="4596" name="Google Shape;4596;p53"/>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7" name="Google Shape;4597;p53"/>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8" name="Google Shape;4598;p53"/>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9" name="Google Shape;4599;p53"/>
          <p:cNvGrpSpPr/>
          <p:nvPr/>
        </p:nvGrpSpPr>
        <p:grpSpPr>
          <a:xfrm>
            <a:off x="5870391" y="3951792"/>
            <a:ext cx="339253" cy="339253"/>
            <a:chOff x="899850" y="4992125"/>
            <a:chExt cx="481825" cy="481825"/>
          </a:xfrm>
        </p:grpSpPr>
        <p:sp>
          <p:nvSpPr>
            <p:cNvPr id="4600" name="Google Shape;4600;p53"/>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1" name="Google Shape;4601;p53"/>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2" name="Google Shape;4602;p53"/>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3" name="Google Shape;4603;p53"/>
          <p:cNvGrpSpPr/>
          <p:nvPr/>
        </p:nvGrpSpPr>
        <p:grpSpPr>
          <a:xfrm>
            <a:off x="5410993" y="3951792"/>
            <a:ext cx="339253" cy="339253"/>
            <a:chOff x="1492675" y="4992125"/>
            <a:chExt cx="481825" cy="481825"/>
          </a:xfrm>
        </p:grpSpPr>
        <p:sp>
          <p:nvSpPr>
            <p:cNvPr id="4604" name="Google Shape;4604;p53"/>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5" name="Google Shape;4605;p53"/>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6" name="Google Shape;4606;p53"/>
          <p:cNvGrpSpPr/>
          <p:nvPr/>
        </p:nvGrpSpPr>
        <p:grpSpPr>
          <a:xfrm>
            <a:off x="4951595" y="3951792"/>
            <a:ext cx="339253" cy="339253"/>
            <a:chOff x="2085525" y="4992125"/>
            <a:chExt cx="481825" cy="481825"/>
          </a:xfrm>
        </p:grpSpPr>
        <p:sp>
          <p:nvSpPr>
            <p:cNvPr id="4607" name="Google Shape;4607;p53"/>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8" name="Google Shape;4608;p53"/>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9" name="Google Shape;4609;p53"/>
          <p:cNvGrpSpPr/>
          <p:nvPr/>
        </p:nvGrpSpPr>
        <p:grpSpPr>
          <a:xfrm>
            <a:off x="6789344" y="3951792"/>
            <a:ext cx="339253" cy="339253"/>
            <a:chOff x="2678350" y="4992125"/>
            <a:chExt cx="481825" cy="481825"/>
          </a:xfrm>
        </p:grpSpPr>
        <p:sp>
          <p:nvSpPr>
            <p:cNvPr id="4610" name="Google Shape;4610;p53"/>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1" name="Google Shape;4611;p53"/>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2" name="Google Shape;4612;p53"/>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3" name="Google Shape;4613;p53"/>
          <p:cNvGrpSpPr/>
          <p:nvPr/>
        </p:nvGrpSpPr>
        <p:grpSpPr>
          <a:xfrm>
            <a:off x="4492198" y="3951792"/>
            <a:ext cx="339253" cy="339253"/>
            <a:chOff x="3271200" y="4992125"/>
            <a:chExt cx="481825" cy="481825"/>
          </a:xfrm>
        </p:grpSpPr>
        <p:sp>
          <p:nvSpPr>
            <p:cNvPr id="4614" name="Google Shape;4614;p53"/>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5" name="Google Shape;4615;p53"/>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6" name="Google Shape;4616;p53"/>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7" name="Google Shape;4617;p53"/>
          <p:cNvGrpSpPr/>
          <p:nvPr/>
        </p:nvGrpSpPr>
        <p:grpSpPr>
          <a:xfrm>
            <a:off x="6329788" y="3952813"/>
            <a:ext cx="339411" cy="337211"/>
            <a:chOff x="5049575" y="4993600"/>
            <a:chExt cx="482050" cy="478925"/>
          </a:xfrm>
        </p:grpSpPr>
        <p:sp>
          <p:nvSpPr>
            <p:cNvPr id="4618" name="Google Shape;4618;p53"/>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9" name="Google Shape;4619;p53"/>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0" name="Google Shape;4620;p53"/>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1" name="Google Shape;4621;p53"/>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22" name="Google Shape;4622;p53"/>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4623" name="Google Shape;4623;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4624" name="Google Shape;4624;p53"/>
          <p:cNvGrpSpPr/>
          <p:nvPr/>
        </p:nvGrpSpPr>
        <p:grpSpPr>
          <a:xfrm>
            <a:off x="7248742" y="3975375"/>
            <a:ext cx="195300" cy="343772"/>
            <a:chOff x="3999225" y="4364775"/>
            <a:chExt cx="195300" cy="343772"/>
          </a:xfrm>
        </p:grpSpPr>
        <p:grpSp>
          <p:nvGrpSpPr>
            <p:cNvPr id="4625" name="Google Shape;4625;p53"/>
            <p:cNvGrpSpPr/>
            <p:nvPr/>
          </p:nvGrpSpPr>
          <p:grpSpPr>
            <a:xfrm>
              <a:off x="4048568" y="4562577"/>
              <a:ext cx="97317" cy="145970"/>
              <a:chOff x="1529575" y="2222650"/>
              <a:chExt cx="203125" cy="304675"/>
            </a:xfrm>
          </p:grpSpPr>
          <p:sp>
            <p:nvSpPr>
              <p:cNvPr id="4626" name="Google Shape;4626;p53"/>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3"/>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8" name="Google Shape;4628;p53"/>
            <p:cNvGrpSpPr/>
            <p:nvPr/>
          </p:nvGrpSpPr>
          <p:grpSpPr>
            <a:xfrm>
              <a:off x="3999225" y="4364775"/>
              <a:ext cx="195300" cy="195300"/>
              <a:chOff x="3999225" y="4364775"/>
              <a:chExt cx="195300" cy="195300"/>
            </a:xfrm>
          </p:grpSpPr>
          <p:sp>
            <p:nvSpPr>
              <p:cNvPr id="4629" name="Google Shape;4629;p53"/>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3"/>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31" name="Google Shape;4631;p53"/>
          <p:cNvGrpSpPr/>
          <p:nvPr/>
        </p:nvGrpSpPr>
        <p:grpSpPr>
          <a:xfrm>
            <a:off x="7564186" y="3991627"/>
            <a:ext cx="277088" cy="259611"/>
            <a:chOff x="4335888" y="4398114"/>
            <a:chExt cx="277088" cy="259611"/>
          </a:xfrm>
        </p:grpSpPr>
        <p:grpSp>
          <p:nvGrpSpPr>
            <p:cNvPr id="4632" name="Google Shape;4632;p53"/>
            <p:cNvGrpSpPr/>
            <p:nvPr/>
          </p:nvGrpSpPr>
          <p:grpSpPr>
            <a:xfrm>
              <a:off x="4335888" y="4462425"/>
              <a:ext cx="195300" cy="195300"/>
              <a:chOff x="4335888" y="4462425"/>
              <a:chExt cx="195300" cy="195300"/>
            </a:xfrm>
          </p:grpSpPr>
          <p:sp>
            <p:nvSpPr>
              <p:cNvPr id="4633" name="Google Shape;4633;p53"/>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3"/>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5" name="Google Shape;4635;p53"/>
            <p:cNvGrpSpPr/>
            <p:nvPr/>
          </p:nvGrpSpPr>
          <p:grpSpPr>
            <a:xfrm>
              <a:off x="4509813" y="4398114"/>
              <a:ext cx="103162" cy="103198"/>
              <a:chOff x="2277975" y="2021700"/>
              <a:chExt cx="215325" cy="215400"/>
            </a:xfrm>
          </p:grpSpPr>
          <p:sp>
            <p:nvSpPr>
              <p:cNvPr id="4636" name="Google Shape;4636;p53"/>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3"/>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38" name="Google Shape;4638;p53"/>
          <p:cNvGrpSpPr/>
          <p:nvPr/>
        </p:nvGrpSpPr>
        <p:grpSpPr>
          <a:xfrm>
            <a:off x="7961419" y="4049613"/>
            <a:ext cx="392275" cy="195300"/>
            <a:chOff x="4752588" y="4440200"/>
            <a:chExt cx="392275" cy="195300"/>
          </a:xfrm>
        </p:grpSpPr>
        <p:grpSp>
          <p:nvGrpSpPr>
            <p:cNvPr id="4639" name="Google Shape;4639;p53"/>
            <p:cNvGrpSpPr/>
            <p:nvPr/>
          </p:nvGrpSpPr>
          <p:grpSpPr>
            <a:xfrm>
              <a:off x="4950384" y="4469728"/>
              <a:ext cx="194479" cy="136244"/>
              <a:chOff x="3163375" y="2175125"/>
              <a:chExt cx="405925" cy="284375"/>
            </a:xfrm>
          </p:grpSpPr>
          <p:sp>
            <p:nvSpPr>
              <p:cNvPr id="4640" name="Google Shape;4640;p53"/>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3"/>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3"/>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3" name="Google Shape;4643;p53"/>
            <p:cNvGrpSpPr/>
            <p:nvPr/>
          </p:nvGrpSpPr>
          <p:grpSpPr>
            <a:xfrm>
              <a:off x="4752588" y="4440200"/>
              <a:ext cx="195300" cy="195300"/>
              <a:chOff x="4335888" y="4462425"/>
              <a:chExt cx="195300" cy="195300"/>
            </a:xfrm>
          </p:grpSpPr>
          <p:sp>
            <p:nvSpPr>
              <p:cNvPr id="4644" name="Google Shape;4644;p53"/>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3"/>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6" name="Shape 136"/>
        <p:cNvGrpSpPr/>
        <p:nvPr/>
      </p:nvGrpSpPr>
      <p:grpSpPr>
        <a:xfrm>
          <a:off x="0" y="0"/>
          <a:ext cx="0" cy="0"/>
          <a:chOff x="0" y="0"/>
          <a:chExt cx="0" cy="0"/>
        </a:xfrm>
      </p:grpSpPr>
      <p:sp>
        <p:nvSpPr>
          <p:cNvPr id="137" name="Google Shape;137;p27"/>
          <p:cNvSpPr txBox="1"/>
          <p:nvPr>
            <p:ph type="title"/>
          </p:nvPr>
        </p:nvSpPr>
        <p:spPr>
          <a:xfrm>
            <a:off x="2878200" y="2731500"/>
            <a:ext cx="5545800" cy="187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t>Law for the protection of children against violence</a:t>
            </a:r>
            <a:endParaRPr sz="3800"/>
          </a:p>
        </p:txBody>
      </p:sp>
      <p:sp>
        <p:nvSpPr>
          <p:cNvPr id="138" name="Google Shape;138;p27"/>
          <p:cNvSpPr txBox="1"/>
          <p:nvPr>
            <p:ph idx="2" type="title"/>
          </p:nvPr>
        </p:nvSpPr>
        <p:spPr>
          <a:xfrm>
            <a:off x="720000" y="540000"/>
            <a:ext cx="1980000" cy="20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139" name="Google Shape;139;p27"/>
          <p:cNvPicPr preferRelativeResize="0"/>
          <p:nvPr>
            <p:ph idx="3" type="pic"/>
          </p:nvPr>
        </p:nvPicPr>
        <p:blipFill rotWithShape="1">
          <a:blip r:embed="rId3">
            <a:alphaModFix/>
          </a:blip>
          <a:srcRect b="24571" l="0" r="0" t="20459"/>
          <a:stretch/>
        </p:blipFill>
        <p:spPr>
          <a:xfrm>
            <a:off x="2878200" y="540000"/>
            <a:ext cx="5545800" cy="2031899"/>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49" name="Shape 4649"/>
        <p:cNvGrpSpPr/>
        <p:nvPr/>
      </p:nvGrpSpPr>
      <p:grpSpPr>
        <a:xfrm>
          <a:off x="0" y="0"/>
          <a:ext cx="0" cy="0"/>
          <a:chOff x="0" y="0"/>
          <a:chExt cx="0" cy="0"/>
        </a:xfrm>
      </p:grpSpPr>
      <p:grpSp>
        <p:nvGrpSpPr>
          <p:cNvPr id="4650" name="Google Shape;4650;p54"/>
          <p:cNvGrpSpPr/>
          <p:nvPr/>
        </p:nvGrpSpPr>
        <p:grpSpPr>
          <a:xfrm>
            <a:off x="856199" y="1311179"/>
            <a:ext cx="322099" cy="370529"/>
            <a:chOff x="-42971725" y="3217825"/>
            <a:chExt cx="275675" cy="317125"/>
          </a:xfrm>
        </p:grpSpPr>
        <p:sp>
          <p:nvSpPr>
            <p:cNvPr id="4651" name="Google Shape;4651;p54"/>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4"/>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4"/>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4" name="Google Shape;4654;p54"/>
          <p:cNvGrpSpPr/>
          <p:nvPr/>
        </p:nvGrpSpPr>
        <p:grpSpPr>
          <a:xfrm>
            <a:off x="828113" y="1779835"/>
            <a:ext cx="378270" cy="337551"/>
            <a:chOff x="-42996150" y="3612600"/>
            <a:chExt cx="323750" cy="288900"/>
          </a:xfrm>
        </p:grpSpPr>
        <p:sp>
          <p:nvSpPr>
            <p:cNvPr id="4655" name="Google Shape;4655;p54"/>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4"/>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4"/>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8" name="Google Shape;4658;p54"/>
          <p:cNvGrpSpPr/>
          <p:nvPr/>
        </p:nvGrpSpPr>
        <p:grpSpPr>
          <a:xfrm>
            <a:off x="830874" y="2189205"/>
            <a:ext cx="372749" cy="370909"/>
            <a:chOff x="-42994575" y="3950300"/>
            <a:chExt cx="319025" cy="317450"/>
          </a:xfrm>
        </p:grpSpPr>
        <p:sp>
          <p:nvSpPr>
            <p:cNvPr id="4659" name="Google Shape;4659;p54"/>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4"/>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4"/>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2" name="Google Shape;4662;p54"/>
          <p:cNvGrpSpPr/>
          <p:nvPr/>
        </p:nvGrpSpPr>
        <p:grpSpPr>
          <a:xfrm>
            <a:off x="2984269" y="1336037"/>
            <a:ext cx="371785" cy="370879"/>
            <a:chOff x="-41111350" y="3239100"/>
            <a:chExt cx="318200" cy="317425"/>
          </a:xfrm>
        </p:grpSpPr>
        <p:sp>
          <p:nvSpPr>
            <p:cNvPr id="4663" name="Google Shape;4663;p54"/>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4"/>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4"/>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4"/>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7" name="Google Shape;4667;p54"/>
          <p:cNvGrpSpPr/>
          <p:nvPr/>
        </p:nvGrpSpPr>
        <p:grpSpPr>
          <a:xfrm>
            <a:off x="2980588" y="1771568"/>
            <a:ext cx="379146" cy="370967"/>
            <a:chOff x="-41117650" y="3605525"/>
            <a:chExt cx="324500" cy="317500"/>
          </a:xfrm>
        </p:grpSpPr>
        <p:sp>
          <p:nvSpPr>
            <p:cNvPr id="4668" name="Google Shape;4668;p54"/>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4"/>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4"/>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1" name="Google Shape;4671;p54"/>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2" name="Google Shape;4672;p54"/>
          <p:cNvGrpSpPr/>
          <p:nvPr/>
        </p:nvGrpSpPr>
        <p:grpSpPr>
          <a:xfrm>
            <a:off x="1806843" y="2663092"/>
            <a:ext cx="216271" cy="371814"/>
            <a:chOff x="-39205300" y="3220175"/>
            <a:chExt cx="185100" cy="318225"/>
          </a:xfrm>
        </p:grpSpPr>
        <p:sp>
          <p:nvSpPr>
            <p:cNvPr id="4673" name="Google Shape;4673;p54"/>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4"/>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5" name="Google Shape;4675;p54"/>
          <p:cNvGrpSpPr/>
          <p:nvPr/>
        </p:nvGrpSpPr>
        <p:grpSpPr>
          <a:xfrm>
            <a:off x="1772370" y="3123163"/>
            <a:ext cx="300016" cy="369273"/>
            <a:chOff x="-39248625" y="3588600"/>
            <a:chExt cx="256775" cy="316050"/>
          </a:xfrm>
        </p:grpSpPr>
        <p:sp>
          <p:nvSpPr>
            <p:cNvPr id="4676" name="Google Shape;4676;p54"/>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4"/>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78" name="Google Shape;4678;p54"/>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4"/>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0" name="Google Shape;4680;p54"/>
          <p:cNvGrpSpPr/>
          <p:nvPr/>
        </p:nvGrpSpPr>
        <p:grpSpPr>
          <a:xfrm>
            <a:off x="1223084" y="1311179"/>
            <a:ext cx="429504" cy="370879"/>
            <a:chOff x="-42651700" y="3217825"/>
            <a:chExt cx="367600" cy="317425"/>
          </a:xfrm>
        </p:grpSpPr>
        <p:sp>
          <p:nvSpPr>
            <p:cNvPr id="4681" name="Google Shape;4681;p54"/>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4"/>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4"/>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4"/>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5" name="Google Shape;4685;p54"/>
          <p:cNvGrpSpPr/>
          <p:nvPr/>
        </p:nvGrpSpPr>
        <p:grpSpPr>
          <a:xfrm>
            <a:off x="1258516" y="1750829"/>
            <a:ext cx="358640" cy="363226"/>
            <a:chOff x="-42617300" y="3587775"/>
            <a:chExt cx="306950" cy="310875"/>
          </a:xfrm>
        </p:grpSpPr>
        <p:sp>
          <p:nvSpPr>
            <p:cNvPr id="4686" name="Google Shape;4686;p54"/>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4"/>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8" name="Google Shape;4688;p54"/>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9" name="Google Shape;4689;p54"/>
          <p:cNvGrpSpPr/>
          <p:nvPr/>
        </p:nvGrpSpPr>
        <p:grpSpPr>
          <a:xfrm>
            <a:off x="3430343" y="1335569"/>
            <a:ext cx="376926" cy="370324"/>
            <a:chOff x="-40748275" y="3238700"/>
            <a:chExt cx="322600" cy="316950"/>
          </a:xfrm>
        </p:grpSpPr>
        <p:sp>
          <p:nvSpPr>
            <p:cNvPr id="4690" name="Google Shape;4690;p54"/>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4"/>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4"/>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4"/>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4"/>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4"/>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6" name="Google Shape;4696;p54"/>
          <p:cNvGrpSpPr/>
          <p:nvPr/>
        </p:nvGrpSpPr>
        <p:grpSpPr>
          <a:xfrm>
            <a:off x="3432899" y="1803553"/>
            <a:ext cx="371814" cy="338690"/>
            <a:chOff x="-40745125" y="3632900"/>
            <a:chExt cx="318225" cy="289875"/>
          </a:xfrm>
        </p:grpSpPr>
        <p:sp>
          <p:nvSpPr>
            <p:cNvPr id="4697" name="Google Shape;4697;p54"/>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4"/>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4"/>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4"/>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4"/>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4"/>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4"/>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54"/>
          <p:cNvGrpSpPr/>
          <p:nvPr/>
        </p:nvGrpSpPr>
        <p:grpSpPr>
          <a:xfrm>
            <a:off x="3437047" y="2214764"/>
            <a:ext cx="363518" cy="370178"/>
            <a:chOff x="-40742750" y="3972175"/>
            <a:chExt cx="311125" cy="316825"/>
          </a:xfrm>
        </p:grpSpPr>
        <p:sp>
          <p:nvSpPr>
            <p:cNvPr id="4705" name="Google Shape;4705;p54"/>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4"/>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7" name="Google Shape;4707;p54"/>
          <p:cNvGrpSpPr/>
          <p:nvPr/>
        </p:nvGrpSpPr>
        <p:grpSpPr>
          <a:xfrm>
            <a:off x="2219708" y="2664932"/>
            <a:ext cx="266892" cy="369974"/>
            <a:chOff x="-38860325" y="3221750"/>
            <a:chExt cx="228425" cy="316650"/>
          </a:xfrm>
        </p:grpSpPr>
        <p:sp>
          <p:nvSpPr>
            <p:cNvPr id="4708" name="Google Shape;4708;p54"/>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4"/>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4"/>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4"/>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2" name="Google Shape;4712;p54"/>
          <p:cNvGrpSpPr/>
          <p:nvPr/>
        </p:nvGrpSpPr>
        <p:grpSpPr>
          <a:xfrm>
            <a:off x="2170515" y="3126989"/>
            <a:ext cx="380081" cy="367111"/>
            <a:chOff x="-38905225" y="3591875"/>
            <a:chExt cx="325300" cy="314200"/>
          </a:xfrm>
        </p:grpSpPr>
        <p:sp>
          <p:nvSpPr>
            <p:cNvPr id="4713" name="Google Shape;4713;p54"/>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4"/>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4"/>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6" name="Google Shape;4716;p54"/>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7" name="Google Shape;4717;p54"/>
          <p:cNvGrpSpPr/>
          <p:nvPr/>
        </p:nvGrpSpPr>
        <p:grpSpPr>
          <a:xfrm>
            <a:off x="3977265" y="3112069"/>
            <a:ext cx="290815" cy="369740"/>
            <a:chOff x="-37370925" y="3579105"/>
            <a:chExt cx="248900" cy="316450"/>
          </a:xfrm>
        </p:grpSpPr>
        <p:sp>
          <p:nvSpPr>
            <p:cNvPr id="4718" name="Google Shape;4718;p54"/>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4"/>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0" name="Google Shape;4720;p54"/>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4"/>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2" name="Google Shape;4722;p54"/>
          <p:cNvGrpSpPr/>
          <p:nvPr/>
        </p:nvGrpSpPr>
        <p:grpSpPr>
          <a:xfrm>
            <a:off x="1670640" y="2190140"/>
            <a:ext cx="371814" cy="369974"/>
            <a:chOff x="-42259725" y="3951100"/>
            <a:chExt cx="318225" cy="316650"/>
          </a:xfrm>
        </p:grpSpPr>
        <p:sp>
          <p:nvSpPr>
            <p:cNvPr id="4723" name="Google Shape;4723;p54"/>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4"/>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5" name="Google Shape;4725;p54"/>
          <p:cNvGrpSpPr/>
          <p:nvPr/>
        </p:nvGrpSpPr>
        <p:grpSpPr>
          <a:xfrm>
            <a:off x="3869002" y="1369161"/>
            <a:ext cx="370879" cy="337755"/>
            <a:chOff x="-40378075" y="3267450"/>
            <a:chExt cx="317425" cy="289075"/>
          </a:xfrm>
        </p:grpSpPr>
        <p:sp>
          <p:nvSpPr>
            <p:cNvPr id="4726" name="Google Shape;4726;p54"/>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4"/>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4"/>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4"/>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54"/>
          <p:cNvGrpSpPr/>
          <p:nvPr/>
        </p:nvGrpSpPr>
        <p:grpSpPr>
          <a:xfrm>
            <a:off x="3872668" y="1770429"/>
            <a:ext cx="363548" cy="369974"/>
            <a:chOff x="-40372575" y="3604550"/>
            <a:chExt cx="311150" cy="316650"/>
          </a:xfrm>
        </p:grpSpPr>
        <p:sp>
          <p:nvSpPr>
            <p:cNvPr id="4731" name="Google Shape;4731;p54"/>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4"/>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4"/>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4" name="Google Shape;4734;p54"/>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5" name="Google Shape;4735;p54"/>
          <p:cNvGrpSpPr/>
          <p:nvPr/>
        </p:nvGrpSpPr>
        <p:grpSpPr>
          <a:xfrm>
            <a:off x="2596617" y="2663092"/>
            <a:ext cx="399038" cy="372165"/>
            <a:chOff x="-38542250" y="3220175"/>
            <a:chExt cx="341525" cy="318525"/>
          </a:xfrm>
        </p:grpSpPr>
        <p:sp>
          <p:nvSpPr>
            <p:cNvPr id="4736" name="Google Shape;4736;p54"/>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4"/>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4"/>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54"/>
          <p:cNvGrpSpPr/>
          <p:nvPr/>
        </p:nvGrpSpPr>
        <p:grpSpPr>
          <a:xfrm>
            <a:off x="2618549" y="3122462"/>
            <a:ext cx="369974" cy="369068"/>
            <a:chOff x="-38537400" y="3588000"/>
            <a:chExt cx="316650" cy="315875"/>
          </a:xfrm>
        </p:grpSpPr>
        <p:sp>
          <p:nvSpPr>
            <p:cNvPr id="4740" name="Google Shape;4740;p54"/>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4"/>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4"/>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4"/>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54"/>
          <p:cNvGrpSpPr/>
          <p:nvPr/>
        </p:nvGrpSpPr>
        <p:grpSpPr>
          <a:xfrm>
            <a:off x="2617629" y="3579991"/>
            <a:ext cx="371814" cy="369974"/>
            <a:chOff x="-38538975" y="3954250"/>
            <a:chExt cx="318225" cy="316650"/>
          </a:xfrm>
        </p:grpSpPr>
        <p:sp>
          <p:nvSpPr>
            <p:cNvPr id="4745" name="Google Shape;4745;p54"/>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4"/>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54"/>
          <p:cNvGrpSpPr/>
          <p:nvPr/>
        </p:nvGrpSpPr>
        <p:grpSpPr>
          <a:xfrm>
            <a:off x="3934941" y="3574918"/>
            <a:ext cx="375465" cy="371814"/>
            <a:chOff x="-37385100" y="3949908"/>
            <a:chExt cx="321350" cy="318225"/>
          </a:xfrm>
        </p:grpSpPr>
        <p:sp>
          <p:nvSpPr>
            <p:cNvPr id="4748" name="Google Shape;4748;p54"/>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4"/>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54"/>
          <p:cNvGrpSpPr/>
          <p:nvPr/>
        </p:nvGrpSpPr>
        <p:grpSpPr>
          <a:xfrm>
            <a:off x="2110600" y="1310478"/>
            <a:ext cx="370909" cy="370675"/>
            <a:chOff x="-41895050" y="3217225"/>
            <a:chExt cx="317450" cy="317250"/>
          </a:xfrm>
        </p:grpSpPr>
        <p:sp>
          <p:nvSpPr>
            <p:cNvPr id="4751" name="Google Shape;4751;p54"/>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4"/>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4"/>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4"/>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4"/>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54"/>
          <p:cNvGrpSpPr/>
          <p:nvPr/>
        </p:nvGrpSpPr>
        <p:grpSpPr>
          <a:xfrm>
            <a:off x="2110148" y="1747412"/>
            <a:ext cx="371814" cy="369974"/>
            <a:chOff x="-41893475" y="3584850"/>
            <a:chExt cx="318225" cy="316650"/>
          </a:xfrm>
        </p:grpSpPr>
        <p:sp>
          <p:nvSpPr>
            <p:cNvPr id="4757" name="Google Shape;4757;p54"/>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4"/>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4"/>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4"/>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61" name="Google Shape;4761;p54"/>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4"/>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3" name="Google Shape;4763;p54"/>
          <p:cNvGrpSpPr/>
          <p:nvPr/>
        </p:nvGrpSpPr>
        <p:grpSpPr>
          <a:xfrm>
            <a:off x="880176" y="3142704"/>
            <a:ext cx="337522" cy="370909"/>
            <a:chOff x="-39998250" y="3605325"/>
            <a:chExt cx="288875" cy="317450"/>
          </a:xfrm>
        </p:grpSpPr>
        <p:sp>
          <p:nvSpPr>
            <p:cNvPr id="4764" name="Google Shape;4764;p54"/>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4"/>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54"/>
          <p:cNvGrpSpPr/>
          <p:nvPr/>
        </p:nvGrpSpPr>
        <p:grpSpPr>
          <a:xfrm>
            <a:off x="863950" y="3601168"/>
            <a:ext cx="369974" cy="369945"/>
            <a:chOff x="-40011050" y="3972375"/>
            <a:chExt cx="316650" cy="316625"/>
          </a:xfrm>
        </p:grpSpPr>
        <p:sp>
          <p:nvSpPr>
            <p:cNvPr id="4767" name="Google Shape;4767;p54"/>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4"/>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9" name="Google Shape;4769;p54"/>
          <p:cNvGrpSpPr/>
          <p:nvPr/>
        </p:nvGrpSpPr>
        <p:grpSpPr>
          <a:xfrm>
            <a:off x="3095881" y="2665867"/>
            <a:ext cx="266921" cy="369039"/>
            <a:chOff x="-38129425" y="3222550"/>
            <a:chExt cx="228450" cy="315850"/>
          </a:xfrm>
        </p:grpSpPr>
        <p:sp>
          <p:nvSpPr>
            <p:cNvPr id="4770" name="Google Shape;4770;p54"/>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4"/>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54"/>
          <p:cNvGrpSpPr/>
          <p:nvPr/>
        </p:nvGrpSpPr>
        <p:grpSpPr>
          <a:xfrm>
            <a:off x="3050850" y="3122462"/>
            <a:ext cx="371785" cy="369974"/>
            <a:chOff x="-38172725" y="3588000"/>
            <a:chExt cx="318200" cy="316650"/>
          </a:xfrm>
        </p:grpSpPr>
        <p:sp>
          <p:nvSpPr>
            <p:cNvPr id="4773" name="Google Shape;4773;p54"/>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4"/>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4"/>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4"/>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4"/>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4"/>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4"/>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4"/>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1" name="Google Shape;4781;p54"/>
          <p:cNvGrpSpPr/>
          <p:nvPr/>
        </p:nvGrpSpPr>
        <p:grpSpPr>
          <a:xfrm>
            <a:off x="3126752" y="3580897"/>
            <a:ext cx="219981" cy="369974"/>
            <a:chOff x="-38109725" y="3955025"/>
            <a:chExt cx="188275" cy="316650"/>
          </a:xfrm>
        </p:grpSpPr>
        <p:sp>
          <p:nvSpPr>
            <p:cNvPr id="4782" name="Google Shape;4782;p54"/>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4"/>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4" name="Google Shape;4784;p54"/>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5" name="Google Shape;4785;p54"/>
          <p:cNvGrpSpPr/>
          <p:nvPr/>
        </p:nvGrpSpPr>
        <p:grpSpPr>
          <a:xfrm>
            <a:off x="2542151" y="1312318"/>
            <a:ext cx="373654" cy="369068"/>
            <a:chOff x="-41530375" y="3218800"/>
            <a:chExt cx="319800" cy="315875"/>
          </a:xfrm>
        </p:grpSpPr>
        <p:sp>
          <p:nvSpPr>
            <p:cNvPr id="4786" name="Google Shape;4786;p54"/>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4"/>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8" name="Google Shape;4788;p54"/>
          <p:cNvGrpSpPr/>
          <p:nvPr/>
        </p:nvGrpSpPr>
        <p:grpSpPr>
          <a:xfrm>
            <a:off x="2544444" y="1827476"/>
            <a:ext cx="369068" cy="289004"/>
            <a:chOff x="-41526450" y="3653375"/>
            <a:chExt cx="315875" cy="247350"/>
          </a:xfrm>
        </p:grpSpPr>
        <p:sp>
          <p:nvSpPr>
            <p:cNvPr id="4789" name="Google Shape;4789;p54"/>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4"/>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1" name="Google Shape;4791;p54"/>
          <p:cNvGrpSpPr/>
          <p:nvPr/>
        </p:nvGrpSpPr>
        <p:grpSpPr>
          <a:xfrm>
            <a:off x="2545831" y="2190140"/>
            <a:ext cx="366293" cy="369974"/>
            <a:chOff x="-41526450" y="3951100"/>
            <a:chExt cx="313500" cy="316650"/>
          </a:xfrm>
        </p:grpSpPr>
        <p:sp>
          <p:nvSpPr>
            <p:cNvPr id="4792" name="Google Shape;4792;p54"/>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4"/>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4"/>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5" name="Google Shape;4795;p54"/>
          <p:cNvGrpSpPr/>
          <p:nvPr/>
        </p:nvGrpSpPr>
        <p:grpSpPr>
          <a:xfrm>
            <a:off x="1311086" y="2684269"/>
            <a:ext cx="339595" cy="371814"/>
            <a:chOff x="-39625900" y="3238300"/>
            <a:chExt cx="290650" cy="318225"/>
          </a:xfrm>
        </p:grpSpPr>
        <p:sp>
          <p:nvSpPr>
            <p:cNvPr id="4796" name="Google Shape;4796;p54"/>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4"/>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8" name="Google Shape;4798;p54"/>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9" name="Google Shape;4799;p54"/>
          <p:cNvGrpSpPr/>
          <p:nvPr/>
        </p:nvGrpSpPr>
        <p:grpSpPr>
          <a:xfrm>
            <a:off x="1305137" y="3600730"/>
            <a:ext cx="366293" cy="370441"/>
            <a:chOff x="-39647175" y="3972000"/>
            <a:chExt cx="313500" cy="317050"/>
          </a:xfrm>
        </p:grpSpPr>
        <p:sp>
          <p:nvSpPr>
            <p:cNvPr id="4800" name="Google Shape;4800;p54"/>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4"/>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4"/>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3" name="Google Shape;4803;p54"/>
          <p:cNvGrpSpPr/>
          <p:nvPr/>
        </p:nvGrpSpPr>
        <p:grpSpPr>
          <a:xfrm>
            <a:off x="3474265" y="2664728"/>
            <a:ext cx="375495" cy="370879"/>
            <a:chOff x="-37808850" y="3221575"/>
            <a:chExt cx="321375" cy="317425"/>
          </a:xfrm>
        </p:grpSpPr>
        <p:sp>
          <p:nvSpPr>
            <p:cNvPr id="4804" name="Google Shape;4804;p54"/>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4"/>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6" name="Google Shape;4806;p54"/>
          <p:cNvGrpSpPr/>
          <p:nvPr/>
        </p:nvGrpSpPr>
        <p:grpSpPr>
          <a:xfrm>
            <a:off x="3483038" y="3186759"/>
            <a:ext cx="372749" cy="241158"/>
            <a:chOff x="-37806500" y="3643030"/>
            <a:chExt cx="319025" cy="206400"/>
          </a:xfrm>
        </p:grpSpPr>
        <p:sp>
          <p:nvSpPr>
            <p:cNvPr id="4807" name="Google Shape;4807;p54"/>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4"/>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9" name="Google Shape;4809;p54"/>
          <p:cNvGrpSpPr/>
          <p:nvPr/>
        </p:nvGrpSpPr>
        <p:grpSpPr>
          <a:xfrm>
            <a:off x="3485346" y="3579056"/>
            <a:ext cx="368134" cy="371814"/>
            <a:chOff x="-37804925" y="3953450"/>
            <a:chExt cx="315075" cy="318225"/>
          </a:xfrm>
        </p:grpSpPr>
        <p:sp>
          <p:nvSpPr>
            <p:cNvPr id="4810" name="Google Shape;4810;p54"/>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4"/>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4"/>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3" name="Google Shape;4813;p54"/>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4" name="Google Shape;4814;p54"/>
          <p:cNvGrpSpPr/>
          <p:nvPr/>
        </p:nvGrpSpPr>
        <p:grpSpPr>
          <a:xfrm>
            <a:off x="4840364" y="1328538"/>
            <a:ext cx="355663" cy="308725"/>
            <a:chOff x="-28462125" y="3199700"/>
            <a:chExt cx="298550" cy="259150"/>
          </a:xfrm>
        </p:grpSpPr>
        <p:sp>
          <p:nvSpPr>
            <p:cNvPr id="4815" name="Google Shape;4815;p54"/>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4"/>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4"/>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8" name="Google Shape;4818;p54"/>
          <p:cNvGrpSpPr/>
          <p:nvPr/>
        </p:nvGrpSpPr>
        <p:grpSpPr>
          <a:xfrm>
            <a:off x="4841317" y="1763228"/>
            <a:ext cx="353757" cy="352833"/>
            <a:chOff x="-28461325" y="3545475"/>
            <a:chExt cx="296950" cy="296175"/>
          </a:xfrm>
        </p:grpSpPr>
        <p:sp>
          <p:nvSpPr>
            <p:cNvPr id="4819" name="Google Shape;4819;p54"/>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4"/>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4"/>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4"/>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4"/>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4"/>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5" name="Google Shape;4825;p54"/>
          <p:cNvGrpSpPr/>
          <p:nvPr/>
        </p:nvGrpSpPr>
        <p:grpSpPr>
          <a:xfrm>
            <a:off x="4837550" y="2213272"/>
            <a:ext cx="361292" cy="352803"/>
            <a:chOff x="-28463700" y="3914875"/>
            <a:chExt cx="303275" cy="296150"/>
          </a:xfrm>
        </p:grpSpPr>
        <p:sp>
          <p:nvSpPr>
            <p:cNvPr id="4826" name="Google Shape;4826;p54"/>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4"/>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8" name="Google Shape;4828;p54"/>
          <p:cNvGrpSpPr/>
          <p:nvPr/>
        </p:nvGrpSpPr>
        <p:grpSpPr>
          <a:xfrm>
            <a:off x="7072335" y="1369355"/>
            <a:ext cx="351880" cy="227092"/>
            <a:chOff x="-26573400" y="3224125"/>
            <a:chExt cx="295375" cy="190625"/>
          </a:xfrm>
        </p:grpSpPr>
        <p:sp>
          <p:nvSpPr>
            <p:cNvPr id="4829" name="Google Shape;4829;p54"/>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4"/>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1" name="Google Shape;4831;p54"/>
          <p:cNvGrpSpPr/>
          <p:nvPr/>
        </p:nvGrpSpPr>
        <p:grpSpPr>
          <a:xfrm>
            <a:off x="7072335" y="1763690"/>
            <a:ext cx="351880" cy="351910"/>
            <a:chOff x="-26573400" y="3546250"/>
            <a:chExt cx="295375" cy="295400"/>
          </a:xfrm>
        </p:grpSpPr>
        <p:sp>
          <p:nvSpPr>
            <p:cNvPr id="4832" name="Google Shape;4832;p54"/>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4"/>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4"/>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4"/>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4"/>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7" name="Google Shape;4837;p54"/>
          <p:cNvGrpSpPr/>
          <p:nvPr/>
        </p:nvGrpSpPr>
        <p:grpSpPr>
          <a:xfrm>
            <a:off x="7060615" y="2213599"/>
            <a:ext cx="375319" cy="352148"/>
            <a:chOff x="-26583625" y="3917025"/>
            <a:chExt cx="315050" cy="295600"/>
          </a:xfrm>
        </p:grpSpPr>
        <p:sp>
          <p:nvSpPr>
            <p:cNvPr id="4838" name="Google Shape;4838;p5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2" name="Google Shape;4842;p54"/>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43" name="Google Shape;4843;p54"/>
          <p:cNvGrpSpPr/>
          <p:nvPr/>
        </p:nvGrpSpPr>
        <p:grpSpPr>
          <a:xfrm>
            <a:off x="5759130" y="3172629"/>
            <a:ext cx="289039" cy="352833"/>
            <a:chOff x="-24694925" y="3518700"/>
            <a:chExt cx="242625" cy="296175"/>
          </a:xfrm>
        </p:grpSpPr>
        <p:sp>
          <p:nvSpPr>
            <p:cNvPr id="4844" name="Google Shape;4844;p54"/>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4"/>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4"/>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4"/>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8" name="Google Shape;4848;p54"/>
          <p:cNvGrpSpPr/>
          <p:nvPr/>
        </p:nvGrpSpPr>
        <p:grpSpPr>
          <a:xfrm>
            <a:off x="5758668" y="3622657"/>
            <a:ext cx="289962" cy="352833"/>
            <a:chOff x="-24709100" y="3888875"/>
            <a:chExt cx="243400" cy="296175"/>
          </a:xfrm>
        </p:grpSpPr>
        <p:sp>
          <p:nvSpPr>
            <p:cNvPr id="4849" name="Google Shape;4849;p54"/>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4"/>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4"/>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54"/>
          <p:cNvGrpSpPr/>
          <p:nvPr/>
        </p:nvGrpSpPr>
        <p:grpSpPr>
          <a:xfrm>
            <a:off x="7958668" y="2695320"/>
            <a:ext cx="356556" cy="349557"/>
            <a:chOff x="-22863675" y="3131775"/>
            <a:chExt cx="299300" cy="293425"/>
          </a:xfrm>
        </p:grpSpPr>
        <p:sp>
          <p:nvSpPr>
            <p:cNvPr id="4853" name="Google Shape;4853;p54"/>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4"/>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4"/>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6" name="Google Shape;4856;p54"/>
          <p:cNvGrpSpPr/>
          <p:nvPr/>
        </p:nvGrpSpPr>
        <p:grpSpPr>
          <a:xfrm>
            <a:off x="5301532" y="1306499"/>
            <a:ext cx="310602" cy="352803"/>
            <a:chOff x="-28069875" y="3175300"/>
            <a:chExt cx="260725" cy="296150"/>
          </a:xfrm>
        </p:grpSpPr>
        <p:sp>
          <p:nvSpPr>
            <p:cNvPr id="4857" name="Google Shape;4857;p54"/>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4"/>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4"/>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4"/>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4"/>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4"/>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4"/>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4"/>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4"/>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6" name="Google Shape;4866;p54"/>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7" name="Google Shape;4867;p54"/>
          <p:cNvGrpSpPr/>
          <p:nvPr/>
        </p:nvGrpSpPr>
        <p:grpSpPr>
          <a:xfrm>
            <a:off x="5342810" y="2213733"/>
            <a:ext cx="228045" cy="351880"/>
            <a:chOff x="-28032075" y="3916450"/>
            <a:chExt cx="191425" cy="295375"/>
          </a:xfrm>
        </p:grpSpPr>
        <p:sp>
          <p:nvSpPr>
            <p:cNvPr id="4868" name="Google Shape;4868;p54"/>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4"/>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4"/>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1" name="Google Shape;4871;p54"/>
          <p:cNvGrpSpPr/>
          <p:nvPr/>
        </p:nvGrpSpPr>
        <p:grpSpPr>
          <a:xfrm>
            <a:off x="7508157" y="1306484"/>
            <a:ext cx="352833" cy="352833"/>
            <a:chOff x="-26201650" y="3176075"/>
            <a:chExt cx="296175" cy="296175"/>
          </a:xfrm>
        </p:grpSpPr>
        <p:sp>
          <p:nvSpPr>
            <p:cNvPr id="4872" name="Google Shape;4872;p54"/>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4"/>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4" name="Google Shape;4874;p54"/>
          <p:cNvGrpSpPr/>
          <p:nvPr/>
        </p:nvGrpSpPr>
        <p:grpSpPr>
          <a:xfrm>
            <a:off x="7507680" y="1763705"/>
            <a:ext cx="353786" cy="351880"/>
            <a:chOff x="-26204800" y="3547050"/>
            <a:chExt cx="296975" cy="295375"/>
          </a:xfrm>
        </p:grpSpPr>
        <p:sp>
          <p:nvSpPr>
            <p:cNvPr id="4875" name="Google Shape;4875;p54"/>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4"/>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7" name="Google Shape;4877;p54"/>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78" name="Google Shape;4878;p54"/>
          <p:cNvGrpSpPr/>
          <p:nvPr/>
        </p:nvGrpSpPr>
        <p:grpSpPr>
          <a:xfrm>
            <a:off x="6178935" y="2693683"/>
            <a:ext cx="345328" cy="352833"/>
            <a:chOff x="-24353875" y="3147725"/>
            <a:chExt cx="289875" cy="296175"/>
          </a:xfrm>
        </p:grpSpPr>
        <p:sp>
          <p:nvSpPr>
            <p:cNvPr id="4879" name="Google Shape;4879;p54"/>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4"/>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54"/>
          <p:cNvGrpSpPr/>
          <p:nvPr/>
        </p:nvGrpSpPr>
        <p:grpSpPr>
          <a:xfrm>
            <a:off x="6186917" y="3173090"/>
            <a:ext cx="329365" cy="351910"/>
            <a:chOff x="-24344425" y="3519475"/>
            <a:chExt cx="276475" cy="295400"/>
          </a:xfrm>
        </p:grpSpPr>
        <p:sp>
          <p:nvSpPr>
            <p:cNvPr id="4882" name="Google Shape;4882;p54"/>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4"/>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4" name="Google Shape;4884;p54"/>
          <p:cNvGrpSpPr/>
          <p:nvPr/>
        </p:nvGrpSpPr>
        <p:grpSpPr>
          <a:xfrm>
            <a:off x="6176597" y="3625010"/>
            <a:ext cx="350004" cy="348128"/>
            <a:chOff x="-24353075" y="3891250"/>
            <a:chExt cx="293800" cy="292225"/>
          </a:xfrm>
        </p:grpSpPr>
        <p:sp>
          <p:nvSpPr>
            <p:cNvPr id="4885" name="Google Shape;4885;p54"/>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4"/>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54"/>
          <p:cNvGrpSpPr/>
          <p:nvPr/>
        </p:nvGrpSpPr>
        <p:grpSpPr>
          <a:xfrm>
            <a:off x="7960068" y="3173313"/>
            <a:ext cx="353757" cy="351463"/>
            <a:chOff x="-22845575" y="3504075"/>
            <a:chExt cx="296950" cy="295025"/>
          </a:xfrm>
        </p:grpSpPr>
        <p:sp>
          <p:nvSpPr>
            <p:cNvPr id="4888" name="Google Shape;4888;p54"/>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4"/>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0" name="Google Shape;4890;p54"/>
          <p:cNvGrpSpPr/>
          <p:nvPr/>
        </p:nvGrpSpPr>
        <p:grpSpPr>
          <a:xfrm>
            <a:off x="5753249" y="1306961"/>
            <a:ext cx="299344" cy="351880"/>
            <a:chOff x="-27691025" y="3175300"/>
            <a:chExt cx="251275" cy="295375"/>
          </a:xfrm>
        </p:grpSpPr>
        <p:sp>
          <p:nvSpPr>
            <p:cNvPr id="4891" name="Google Shape;4891;p54"/>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4"/>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4"/>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4"/>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54"/>
          <p:cNvGrpSpPr/>
          <p:nvPr/>
        </p:nvGrpSpPr>
        <p:grpSpPr>
          <a:xfrm>
            <a:off x="5725566" y="1825637"/>
            <a:ext cx="354710" cy="228015"/>
            <a:chOff x="-27721750" y="3598250"/>
            <a:chExt cx="297750" cy="191400"/>
          </a:xfrm>
        </p:grpSpPr>
        <p:sp>
          <p:nvSpPr>
            <p:cNvPr id="4896" name="Google Shape;4896;p5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8" name="Google Shape;4898;p54"/>
          <p:cNvGrpSpPr/>
          <p:nvPr/>
        </p:nvGrpSpPr>
        <p:grpSpPr>
          <a:xfrm>
            <a:off x="5726966" y="2219183"/>
            <a:ext cx="351910" cy="340980"/>
            <a:chOff x="-27719400" y="3925600"/>
            <a:chExt cx="295400" cy="286225"/>
          </a:xfrm>
        </p:grpSpPr>
        <p:sp>
          <p:nvSpPr>
            <p:cNvPr id="4899" name="Google Shape;4899;p54"/>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4"/>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54"/>
          <p:cNvGrpSpPr/>
          <p:nvPr/>
        </p:nvGrpSpPr>
        <p:grpSpPr>
          <a:xfrm>
            <a:off x="7948238" y="1306023"/>
            <a:ext cx="353757" cy="353757"/>
            <a:chOff x="-25834600" y="3176875"/>
            <a:chExt cx="296950" cy="296950"/>
          </a:xfrm>
        </p:grpSpPr>
        <p:sp>
          <p:nvSpPr>
            <p:cNvPr id="4902" name="Google Shape;4902;p5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54"/>
          <p:cNvGrpSpPr/>
          <p:nvPr/>
        </p:nvGrpSpPr>
        <p:grpSpPr>
          <a:xfrm>
            <a:off x="7948238" y="1774024"/>
            <a:ext cx="353757" cy="331241"/>
            <a:chOff x="-25834600" y="3564375"/>
            <a:chExt cx="296950" cy="278050"/>
          </a:xfrm>
        </p:grpSpPr>
        <p:sp>
          <p:nvSpPr>
            <p:cNvPr id="4908" name="Google Shape;4908;p54"/>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4"/>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4"/>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4"/>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4"/>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4"/>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4"/>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4"/>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6" name="Google Shape;4916;p54"/>
          <p:cNvGrpSpPr/>
          <p:nvPr/>
        </p:nvGrpSpPr>
        <p:grpSpPr>
          <a:xfrm>
            <a:off x="7946362" y="2213376"/>
            <a:ext cx="357509" cy="352595"/>
            <a:chOff x="-25834600" y="3915850"/>
            <a:chExt cx="300100" cy="295975"/>
          </a:xfrm>
        </p:grpSpPr>
        <p:sp>
          <p:nvSpPr>
            <p:cNvPr id="4917" name="Google Shape;4917;p54"/>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4"/>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4"/>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0" name="Google Shape;4920;p54"/>
          <p:cNvGrpSpPr/>
          <p:nvPr/>
        </p:nvGrpSpPr>
        <p:grpSpPr>
          <a:xfrm>
            <a:off x="6681790" y="2694606"/>
            <a:ext cx="228968" cy="350987"/>
            <a:chOff x="-23930925" y="3149300"/>
            <a:chExt cx="192200" cy="294625"/>
          </a:xfrm>
        </p:grpSpPr>
        <p:sp>
          <p:nvSpPr>
            <p:cNvPr id="4921" name="Google Shape;4921;p54"/>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4"/>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4"/>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4"/>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5" name="Google Shape;4925;p54"/>
          <p:cNvGrpSpPr/>
          <p:nvPr/>
        </p:nvGrpSpPr>
        <p:grpSpPr>
          <a:xfrm>
            <a:off x="6638620" y="3173090"/>
            <a:ext cx="315307" cy="351910"/>
            <a:chOff x="-23962425" y="3519475"/>
            <a:chExt cx="264675" cy="295400"/>
          </a:xfrm>
        </p:grpSpPr>
        <p:sp>
          <p:nvSpPr>
            <p:cNvPr id="4926" name="Google Shape;4926;p54"/>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4"/>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8" name="Google Shape;4928;p54"/>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9" name="Google Shape;4929;p54"/>
          <p:cNvGrpSpPr/>
          <p:nvPr/>
        </p:nvGrpSpPr>
        <p:grpSpPr>
          <a:xfrm>
            <a:off x="8017295" y="3623134"/>
            <a:ext cx="239302" cy="351880"/>
            <a:chOff x="-22788075" y="3904625"/>
            <a:chExt cx="200875" cy="295375"/>
          </a:xfrm>
        </p:grpSpPr>
        <p:sp>
          <p:nvSpPr>
            <p:cNvPr id="4930" name="Google Shape;4930;p5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4" name="Google Shape;4934;p54"/>
          <p:cNvGrpSpPr/>
          <p:nvPr/>
        </p:nvGrpSpPr>
        <p:grpSpPr>
          <a:xfrm>
            <a:off x="6172593" y="1306499"/>
            <a:ext cx="354710" cy="352803"/>
            <a:chOff x="-27351575" y="3175300"/>
            <a:chExt cx="297750" cy="296150"/>
          </a:xfrm>
        </p:grpSpPr>
        <p:sp>
          <p:nvSpPr>
            <p:cNvPr id="4935" name="Google Shape;4935;p54"/>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4"/>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4"/>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4"/>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54"/>
          <p:cNvGrpSpPr/>
          <p:nvPr/>
        </p:nvGrpSpPr>
        <p:grpSpPr>
          <a:xfrm>
            <a:off x="6218402" y="1758809"/>
            <a:ext cx="269293" cy="353072"/>
            <a:chOff x="-27313750" y="3545275"/>
            <a:chExt cx="226050" cy="296375"/>
          </a:xfrm>
        </p:grpSpPr>
        <p:sp>
          <p:nvSpPr>
            <p:cNvPr id="4940" name="Google Shape;4940;p54"/>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4"/>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4"/>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3" name="Google Shape;4943;p54"/>
          <p:cNvGrpSpPr/>
          <p:nvPr/>
        </p:nvGrpSpPr>
        <p:grpSpPr>
          <a:xfrm>
            <a:off x="6172593" y="2211380"/>
            <a:ext cx="354710" cy="356586"/>
            <a:chOff x="-27351575" y="3915650"/>
            <a:chExt cx="297750" cy="299325"/>
          </a:xfrm>
        </p:grpSpPr>
        <p:sp>
          <p:nvSpPr>
            <p:cNvPr id="4944" name="Google Shape;4944;p54"/>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4"/>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6" name="Google Shape;4946;p54"/>
          <p:cNvGrpSpPr/>
          <p:nvPr/>
        </p:nvGrpSpPr>
        <p:grpSpPr>
          <a:xfrm>
            <a:off x="4860084" y="2693579"/>
            <a:ext cx="319060" cy="353042"/>
            <a:chOff x="-25445525" y="3175900"/>
            <a:chExt cx="267825" cy="296350"/>
          </a:xfrm>
        </p:grpSpPr>
        <p:sp>
          <p:nvSpPr>
            <p:cNvPr id="4947" name="Google Shape;4947;p54"/>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4"/>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4"/>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0" name="Google Shape;4950;p54"/>
          <p:cNvGrpSpPr/>
          <p:nvPr/>
        </p:nvGrpSpPr>
        <p:grpSpPr>
          <a:xfrm>
            <a:off x="4841797" y="3183902"/>
            <a:ext cx="355633" cy="330288"/>
            <a:chOff x="-25465200" y="3565175"/>
            <a:chExt cx="298525" cy="277250"/>
          </a:xfrm>
        </p:grpSpPr>
        <p:sp>
          <p:nvSpPr>
            <p:cNvPr id="4951" name="Google Shape;4951;p5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3" name="Google Shape;4953;p54"/>
          <p:cNvGrpSpPr/>
          <p:nvPr/>
        </p:nvGrpSpPr>
        <p:grpSpPr>
          <a:xfrm>
            <a:off x="4841336" y="3623432"/>
            <a:ext cx="356556" cy="351285"/>
            <a:chOff x="-25465200" y="3916150"/>
            <a:chExt cx="299300" cy="294875"/>
          </a:xfrm>
        </p:grpSpPr>
        <p:sp>
          <p:nvSpPr>
            <p:cNvPr id="4954" name="Google Shape;4954;p54"/>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4"/>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6" name="Google Shape;4956;p54"/>
          <p:cNvGrpSpPr/>
          <p:nvPr/>
        </p:nvGrpSpPr>
        <p:grpSpPr>
          <a:xfrm>
            <a:off x="7068775" y="2693698"/>
            <a:ext cx="351880" cy="352803"/>
            <a:chOff x="-23615075" y="3148525"/>
            <a:chExt cx="295375" cy="296150"/>
          </a:xfrm>
        </p:grpSpPr>
        <p:sp>
          <p:nvSpPr>
            <p:cNvPr id="4957" name="Google Shape;4957;p54"/>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4"/>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4"/>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4"/>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1" name="Google Shape;4961;p54"/>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2" name="Google Shape;4962;p54"/>
          <p:cNvGrpSpPr/>
          <p:nvPr/>
        </p:nvGrpSpPr>
        <p:grpSpPr>
          <a:xfrm>
            <a:off x="7068299" y="3632977"/>
            <a:ext cx="352833" cy="332194"/>
            <a:chOff x="-23615075" y="3906200"/>
            <a:chExt cx="296175" cy="278850"/>
          </a:xfrm>
        </p:grpSpPr>
        <p:sp>
          <p:nvSpPr>
            <p:cNvPr id="4963" name="Google Shape;4963;p54"/>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4"/>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4"/>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6" name="Google Shape;4966;p54"/>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7" name="Google Shape;4967;p54"/>
          <p:cNvGrpSpPr/>
          <p:nvPr/>
        </p:nvGrpSpPr>
        <p:grpSpPr>
          <a:xfrm>
            <a:off x="6617268" y="1306618"/>
            <a:ext cx="353757" cy="352565"/>
            <a:chOff x="-26980600" y="3175500"/>
            <a:chExt cx="296950" cy="295950"/>
          </a:xfrm>
        </p:grpSpPr>
        <p:sp>
          <p:nvSpPr>
            <p:cNvPr id="4968" name="Google Shape;4968;p54"/>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4"/>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4"/>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1" name="Google Shape;4971;p54"/>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2" name="Google Shape;4972;p54"/>
          <p:cNvGrpSpPr/>
          <p:nvPr/>
        </p:nvGrpSpPr>
        <p:grpSpPr>
          <a:xfrm>
            <a:off x="6617744" y="2245154"/>
            <a:ext cx="352803" cy="289039"/>
            <a:chOff x="-26981375" y="3951875"/>
            <a:chExt cx="296150" cy="242625"/>
          </a:xfrm>
        </p:grpSpPr>
        <p:sp>
          <p:nvSpPr>
            <p:cNvPr id="4973" name="Google Shape;4973;p54"/>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4"/>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4"/>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6" name="Google Shape;4976;p54"/>
          <p:cNvGrpSpPr/>
          <p:nvPr/>
        </p:nvGrpSpPr>
        <p:grpSpPr>
          <a:xfrm>
            <a:off x="5282787" y="2692745"/>
            <a:ext cx="351910" cy="354710"/>
            <a:chOff x="-25094250" y="3176075"/>
            <a:chExt cx="295400" cy="297750"/>
          </a:xfrm>
        </p:grpSpPr>
        <p:sp>
          <p:nvSpPr>
            <p:cNvPr id="4977" name="Google Shape;4977;p54"/>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4"/>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4"/>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0" name="Google Shape;4980;p54"/>
          <p:cNvGrpSpPr/>
          <p:nvPr/>
        </p:nvGrpSpPr>
        <p:grpSpPr>
          <a:xfrm>
            <a:off x="5282787" y="3173106"/>
            <a:ext cx="351910" cy="351880"/>
            <a:chOff x="-25094250" y="3547050"/>
            <a:chExt cx="295400" cy="295375"/>
          </a:xfrm>
        </p:grpSpPr>
        <p:sp>
          <p:nvSpPr>
            <p:cNvPr id="4981" name="Google Shape;4981;p54"/>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4"/>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4"/>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4"/>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4"/>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6" name="Google Shape;4986;p54"/>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7" name="Google Shape;4987;p54"/>
          <p:cNvGrpSpPr/>
          <p:nvPr/>
        </p:nvGrpSpPr>
        <p:grpSpPr>
          <a:xfrm>
            <a:off x="7514864" y="2693698"/>
            <a:ext cx="352803" cy="352803"/>
            <a:chOff x="-23245675" y="3148525"/>
            <a:chExt cx="296150" cy="296150"/>
          </a:xfrm>
        </p:grpSpPr>
        <p:sp>
          <p:nvSpPr>
            <p:cNvPr id="4988" name="Google Shape;4988;p54"/>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4"/>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4"/>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1" name="Google Shape;4991;p54"/>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2" name="Google Shape;4992;p54"/>
          <p:cNvGrpSpPr/>
          <p:nvPr/>
        </p:nvGrpSpPr>
        <p:grpSpPr>
          <a:xfrm>
            <a:off x="7515325" y="3622672"/>
            <a:ext cx="351880" cy="352803"/>
            <a:chOff x="-23244900" y="3888100"/>
            <a:chExt cx="295375" cy="296150"/>
          </a:xfrm>
        </p:grpSpPr>
        <p:sp>
          <p:nvSpPr>
            <p:cNvPr id="4993" name="Google Shape;4993;p54"/>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4"/>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4"/>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4"/>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4"/>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4"/>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4"/>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4"/>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4"/>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4"/>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4"/>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4" name="Google Shape;5004;p54"/>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4"/>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006" name="Google Shape;5006;p54"/>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010" name="Shape 5010"/>
        <p:cNvGrpSpPr/>
        <p:nvPr/>
      </p:nvGrpSpPr>
      <p:grpSpPr>
        <a:xfrm>
          <a:off x="0" y="0"/>
          <a:ext cx="0" cy="0"/>
          <a:chOff x="0" y="0"/>
          <a:chExt cx="0" cy="0"/>
        </a:xfrm>
      </p:grpSpPr>
      <p:sp>
        <p:nvSpPr>
          <p:cNvPr id="5011" name="Google Shape;5011;p55"/>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2" name="Google Shape;5012;p55"/>
          <p:cNvGrpSpPr/>
          <p:nvPr/>
        </p:nvGrpSpPr>
        <p:grpSpPr>
          <a:xfrm>
            <a:off x="832654" y="1819647"/>
            <a:ext cx="367261" cy="367261"/>
            <a:chOff x="-65145700" y="3727425"/>
            <a:chExt cx="317425" cy="317425"/>
          </a:xfrm>
        </p:grpSpPr>
        <p:sp>
          <p:nvSpPr>
            <p:cNvPr id="5013" name="Google Shape;5013;p55"/>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5" name="Google Shape;5015;p55"/>
          <p:cNvGrpSpPr/>
          <p:nvPr/>
        </p:nvGrpSpPr>
        <p:grpSpPr>
          <a:xfrm>
            <a:off x="835851" y="2248561"/>
            <a:ext cx="360868" cy="367261"/>
            <a:chOff x="-65144125" y="4094450"/>
            <a:chExt cx="311900" cy="317425"/>
          </a:xfrm>
        </p:grpSpPr>
        <p:sp>
          <p:nvSpPr>
            <p:cNvPr id="5016" name="Google Shape;5016;p55"/>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9" name="Google Shape;5019;p55"/>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0" name="Google Shape;5020;p55"/>
          <p:cNvGrpSpPr/>
          <p:nvPr/>
        </p:nvGrpSpPr>
        <p:grpSpPr>
          <a:xfrm>
            <a:off x="3039420" y="1819256"/>
            <a:ext cx="370645" cy="368042"/>
            <a:chOff x="-63250675" y="3744075"/>
            <a:chExt cx="320350" cy="318100"/>
          </a:xfrm>
        </p:grpSpPr>
        <p:sp>
          <p:nvSpPr>
            <p:cNvPr id="5021" name="Google Shape;5021;p55"/>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4" name="Google Shape;5024;p55"/>
          <p:cNvGrpSpPr/>
          <p:nvPr/>
        </p:nvGrpSpPr>
        <p:grpSpPr>
          <a:xfrm>
            <a:off x="3041112" y="2248561"/>
            <a:ext cx="367261" cy="367261"/>
            <a:chOff x="-63250675" y="4110200"/>
            <a:chExt cx="317425" cy="317425"/>
          </a:xfrm>
        </p:grpSpPr>
        <p:sp>
          <p:nvSpPr>
            <p:cNvPr id="5025" name="Google Shape;5025;p55"/>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4" name="Google Shape;5034;p55"/>
          <p:cNvGrpSpPr/>
          <p:nvPr/>
        </p:nvGrpSpPr>
        <p:grpSpPr>
          <a:xfrm>
            <a:off x="1720159" y="2745656"/>
            <a:ext cx="359075" cy="358844"/>
            <a:chOff x="-61351725" y="3372400"/>
            <a:chExt cx="310350" cy="310150"/>
          </a:xfrm>
        </p:grpSpPr>
        <p:sp>
          <p:nvSpPr>
            <p:cNvPr id="5035" name="Google Shape;5035;p55"/>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8" name="Google Shape;5038;p55"/>
          <p:cNvGrpSpPr/>
          <p:nvPr/>
        </p:nvGrpSpPr>
        <p:grpSpPr>
          <a:xfrm>
            <a:off x="1716514" y="3208713"/>
            <a:ext cx="366364" cy="333534"/>
            <a:chOff x="-61354875" y="3751050"/>
            <a:chExt cx="316650" cy="288275"/>
          </a:xfrm>
        </p:grpSpPr>
        <p:sp>
          <p:nvSpPr>
            <p:cNvPr id="5039" name="Google Shape;5039;p55"/>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2" name="Google Shape;5042;p55"/>
          <p:cNvGrpSpPr/>
          <p:nvPr/>
        </p:nvGrpSpPr>
        <p:grpSpPr>
          <a:xfrm>
            <a:off x="1716514" y="3650352"/>
            <a:ext cx="366364" cy="367290"/>
            <a:chOff x="-61354875" y="4101525"/>
            <a:chExt cx="316650" cy="317450"/>
          </a:xfrm>
        </p:grpSpPr>
        <p:sp>
          <p:nvSpPr>
            <p:cNvPr id="5043" name="Google Shape;5043;p55"/>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5" name="Google Shape;5045;p55"/>
          <p:cNvGrpSpPr/>
          <p:nvPr/>
        </p:nvGrpSpPr>
        <p:grpSpPr>
          <a:xfrm>
            <a:off x="3932949" y="2742228"/>
            <a:ext cx="368157" cy="365699"/>
            <a:chOff x="-59470075" y="3308975"/>
            <a:chExt cx="318200" cy="316075"/>
          </a:xfrm>
        </p:grpSpPr>
        <p:sp>
          <p:nvSpPr>
            <p:cNvPr id="5046" name="Google Shape;5046;p55"/>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5" name="Google Shape;5055;p55"/>
          <p:cNvGrpSpPr/>
          <p:nvPr/>
        </p:nvGrpSpPr>
        <p:grpSpPr>
          <a:xfrm>
            <a:off x="1278379" y="1377933"/>
            <a:ext cx="367261" cy="364686"/>
            <a:chOff x="-64781025" y="3361050"/>
            <a:chExt cx="317425" cy="315200"/>
          </a:xfrm>
        </p:grpSpPr>
        <p:sp>
          <p:nvSpPr>
            <p:cNvPr id="5056" name="Google Shape;5056;p55"/>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0" name="Google Shape;5060;p55"/>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3" name="Google Shape;5063;p55"/>
          <p:cNvGrpSpPr/>
          <p:nvPr/>
        </p:nvGrpSpPr>
        <p:grpSpPr>
          <a:xfrm>
            <a:off x="3482779" y="1819372"/>
            <a:ext cx="382765" cy="367810"/>
            <a:chOff x="-62890750" y="3747425"/>
            <a:chExt cx="330825" cy="317900"/>
          </a:xfrm>
        </p:grpSpPr>
        <p:sp>
          <p:nvSpPr>
            <p:cNvPr id="5064" name="Google Shape;5064;p55"/>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8" name="Google Shape;5078;p55"/>
          <p:cNvGrpSpPr/>
          <p:nvPr/>
        </p:nvGrpSpPr>
        <p:grpSpPr>
          <a:xfrm>
            <a:off x="3490531" y="2249009"/>
            <a:ext cx="367261" cy="366364"/>
            <a:chOff x="-62884425" y="4111775"/>
            <a:chExt cx="317425" cy="316650"/>
          </a:xfrm>
        </p:grpSpPr>
        <p:sp>
          <p:nvSpPr>
            <p:cNvPr id="5079" name="Google Shape;5079;p55"/>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55"/>
          <p:cNvGrpSpPr/>
          <p:nvPr/>
        </p:nvGrpSpPr>
        <p:grpSpPr>
          <a:xfrm>
            <a:off x="2163165" y="2745078"/>
            <a:ext cx="365438" cy="360001"/>
            <a:chOff x="-60991775" y="3376900"/>
            <a:chExt cx="315850" cy="311150"/>
          </a:xfrm>
        </p:grpSpPr>
        <p:sp>
          <p:nvSpPr>
            <p:cNvPr id="5082" name="Google Shape;5082;p55"/>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5" name="Google Shape;5085;p55"/>
          <p:cNvGrpSpPr/>
          <p:nvPr/>
        </p:nvGrpSpPr>
        <p:grpSpPr>
          <a:xfrm>
            <a:off x="2162702" y="3195942"/>
            <a:ext cx="366364" cy="359075"/>
            <a:chOff x="-60988625" y="3740800"/>
            <a:chExt cx="316650" cy="310350"/>
          </a:xfrm>
        </p:grpSpPr>
        <p:sp>
          <p:nvSpPr>
            <p:cNvPr id="5086" name="Google Shape;5086;p55"/>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9" name="Google Shape;5089;p55"/>
          <p:cNvGrpSpPr/>
          <p:nvPr/>
        </p:nvGrpSpPr>
        <p:grpSpPr>
          <a:xfrm>
            <a:off x="2162702" y="3651393"/>
            <a:ext cx="366364" cy="365207"/>
            <a:chOff x="-60987850" y="4100950"/>
            <a:chExt cx="316650" cy="315650"/>
          </a:xfrm>
        </p:grpSpPr>
        <p:sp>
          <p:nvSpPr>
            <p:cNvPr id="5090" name="Google Shape;5090;p55"/>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5" name="Google Shape;5095;p55"/>
          <p:cNvGrpSpPr/>
          <p:nvPr/>
        </p:nvGrpSpPr>
        <p:grpSpPr>
          <a:xfrm>
            <a:off x="3932486" y="3196853"/>
            <a:ext cx="369083" cy="357253"/>
            <a:chOff x="-59447250" y="3706150"/>
            <a:chExt cx="319000" cy="308775"/>
          </a:xfrm>
        </p:grpSpPr>
        <p:sp>
          <p:nvSpPr>
            <p:cNvPr id="5096" name="Google Shape;5096;p55"/>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55"/>
          <p:cNvGrpSpPr/>
          <p:nvPr/>
        </p:nvGrpSpPr>
        <p:grpSpPr>
          <a:xfrm>
            <a:off x="1721214" y="1378164"/>
            <a:ext cx="368186" cy="364224"/>
            <a:chOff x="-64406125" y="3362225"/>
            <a:chExt cx="318225" cy="314800"/>
          </a:xfrm>
        </p:grpSpPr>
        <p:sp>
          <p:nvSpPr>
            <p:cNvPr id="5101" name="Google Shape;5101;p55"/>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3" name="Google Shape;5103;p55"/>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4" name="Google Shape;5104;p55"/>
          <p:cNvGrpSpPr/>
          <p:nvPr/>
        </p:nvGrpSpPr>
        <p:grpSpPr>
          <a:xfrm>
            <a:off x="1721677" y="2249009"/>
            <a:ext cx="367261" cy="366364"/>
            <a:chOff x="-64410850" y="4094450"/>
            <a:chExt cx="317425" cy="316650"/>
          </a:xfrm>
        </p:grpSpPr>
        <p:sp>
          <p:nvSpPr>
            <p:cNvPr id="5105" name="Google Shape;5105;p55"/>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8" name="Google Shape;5108;p55"/>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9" name="Google Shape;5109;p55"/>
          <p:cNvGrpSpPr/>
          <p:nvPr/>
        </p:nvGrpSpPr>
        <p:grpSpPr>
          <a:xfrm>
            <a:off x="3943225" y="1819083"/>
            <a:ext cx="365467" cy="368389"/>
            <a:chOff x="-62516625" y="3743175"/>
            <a:chExt cx="315875" cy="318400"/>
          </a:xfrm>
        </p:grpSpPr>
        <p:sp>
          <p:nvSpPr>
            <p:cNvPr id="5110" name="Google Shape;5110;p55"/>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55"/>
          <p:cNvGrpSpPr/>
          <p:nvPr/>
        </p:nvGrpSpPr>
        <p:grpSpPr>
          <a:xfrm>
            <a:off x="3950065" y="2269054"/>
            <a:ext cx="351786" cy="326274"/>
            <a:chOff x="-62511900" y="4129100"/>
            <a:chExt cx="304050" cy="282000"/>
          </a:xfrm>
        </p:grpSpPr>
        <p:sp>
          <p:nvSpPr>
            <p:cNvPr id="5113" name="Google Shape;5113;p55"/>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55"/>
          <p:cNvGrpSpPr/>
          <p:nvPr/>
        </p:nvGrpSpPr>
        <p:grpSpPr>
          <a:xfrm>
            <a:off x="2628187" y="2741448"/>
            <a:ext cx="310770" cy="367261"/>
            <a:chOff x="-60597975" y="3367475"/>
            <a:chExt cx="268600" cy="317425"/>
          </a:xfrm>
        </p:grpSpPr>
        <p:sp>
          <p:nvSpPr>
            <p:cNvPr id="5119" name="Google Shape;5119;p55"/>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4" name="Google Shape;5124;p55"/>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5" name="Google Shape;5125;p55"/>
          <p:cNvGrpSpPr/>
          <p:nvPr/>
        </p:nvGrpSpPr>
        <p:grpSpPr>
          <a:xfrm>
            <a:off x="2600390" y="3702764"/>
            <a:ext cx="366364" cy="262465"/>
            <a:chOff x="-60621600" y="4145650"/>
            <a:chExt cx="316650" cy="226850"/>
          </a:xfrm>
        </p:grpSpPr>
        <p:sp>
          <p:nvSpPr>
            <p:cNvPr id="5126" name="Google Shape;5126;p55"/>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9" name="Google Shape;5129;p55"/>
          <p:cNvGrpSpPr/>
          <p:nvPr/>
        </p:nvGrpSpPr>
        <p:grpSpPr>
          <a:xfrm>
            <a:off x="3937042" y="3651263"/>
            <a:ext cx="359972" cy="365467"/>
            <a:chOff x="-59400775" y="4084200"/>
            <a:chExt cx="311125" cy="315875"/>
          </a:xfrm>
        </p:grpSpPr>
        <p:sp>
          <p:nvSpPr>
            <p:cNvPr id="5130" name="Google Shape;5130;p55"/>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55"/>
          <p:cNvGrpSpPr/>
          <p:nvPr/>
        </p:nvGrpSpPr>
        <p:grpSpPr>
          <a:xfrm>
            <a:off x="2161136" y="1377094"/>
            <a:ext cx="365438" cy="366364"/>
            <a:chOff x="-64044600" y="3360375"/>
            <a:chExt cx="315850" cy="316650"/>
          </a:xfrm>
        </p:grpSpPr>
        <p:sp>
          <p:nvSpPr>
            <p:cNvPr id="5137" name="Google Shape;5137;p55"/>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0" name="Google Shape;5140;p55"/>
          <p:cNvGrpSpPr/>
          <p:nvPr/>
        </p:nvGrpSpPr>
        <p:grpSpPr>
          <a:xfrm>
            <a:off x="2187559" y="1819647"/>
            <a:ext cx="312592" cy="367261"/>
            <a:chOff x="-64022550" y="3727425"/>
            <a:chExt cx="270175" cy="317425"/>
          </a:xfrm>
        </p:grpSpPr>
        <p:sp>
          <p:nvSpPr>
            <p:cNvPr id="5141" name="Google Shape;5141;p55"/>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55"/>
          <p:cNvGrpSpPr/>
          <p:nvPr/>
        </p:nvGrpSpPr>
        <p:grpSpPr>
          <a:xfrm>
            <a:off x="2211697" y="2248547"/>
            <a:ext cx="264317" cy="367290"/>
            <a:chOff x="-64001300" y="4093650"/>
            <a:chExt cx="228450" cy="317450"/>
          </a:xfrm>
        </p:grpSpPr>
        <p:sp>
          <p:nvSpPr>
            <p:cNvPr id="5145" name="Google Shape;5145;p55"/>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9" name="Google Shape;5149;p55"/>
          <p:cNvGrpSpPr/>
          <p:nvPr/>
        </p:nvGrpSpPr>
        <p:grpSpPr>
          <a:xfrm>
            <a:off x="830701" y="2741838"/>
            <a:ext cx="359972" cy="366480"/>
            <a:chOff x="-62148800" y="3377700"/>
            <a:chExt cx="311125" cy="316750"/>
          </a:xfrm>
        </p:grpSpPr>
        <p:sp>
          <p:nvSpPr>
            <p:cNvPr id="5150" name="Google Shape;5150;p55"/>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55"/>
          <p:cNvGrpSpPr/>
          <p:nvPr/>
        </p:nvGrpSpPr>
        <p:grpSpPr>
          <a:xfrm>
            <a:off x="826608" y="3191835"/>
            <a:ext cx="368157" cy="367290"/>
            <a:chOff x="-62154300" y="3743950"/>
            <a:chExt cx="318200" cy="317450"/>
          </a:xfrm>
        </p:grpSpPr>
        <p:sp>
          <p:nvSpPr>
            <p:cNvPr id="5153" name="Google Shape;5153;p55"/>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55"/>
          <p:cNvGrpSpPr/>
          <p:nvPr/>
        </p:nvGrpSpPr>
        <p:grpSpPr>
          <a:xfrm>
            <a:off x="826594" y="3650815"/>
            <a:ext cx="368186" cy="366364"/>
            <a:chOff x="-62151950" y="4111775"/>
            <a:chExt cx="318225" cy="316650"/>
          </a:xfrm>
        </p:grpSpPr>
        <p:sp>
          <p:nvSpPr>
            <p:cNvPr id="5156" name="Google Shape;5156;p55"/>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55"/>
          <p:cNvGrpSpPr/>
          <p:nvPr/>
        </p:nvGrpSpPr>
        <p:grpSpPr>
          <a:xfrm>
            <a:off x="3045218" y="2741361"/>
            <a:ext cx="368157" cy="367434"/>
            <a:chOff x="-60254550" y="3367325"/>
            <a:chExt cx="318200" cy="317575"/>
          </a:xfrm>
        </p:grpSpPr>
        <p:sp>
          <p:nvSpPr>
            <p:cNvPr id="5161" name="Google Shape;5161;p55"/>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55"/>
          <p:cNvGrpSpPr/>
          <p:nvPr/>
        </p:nvGrpSpPr>
        <p:grpSpPr>
          <a:xfrm>
            <a:off x="3046115" y="3192355"/>
            <a:ext cx="366364" cy="366248"/>
            <a:chOff x="-60255350" y="3733825"/>
            <a:chExt cx="316650" cy="316550"/>
          </a:xfrm>
        </p:grpSpPr>
        <p:sp>
          <p:nvSpPr>
            <p:cNvPr id="5166" name="Google Shape;5166;p55"/>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3" name="Google Shape;5173;p55"/>
          <p:cNvGrpSpPr/>
          <p:nvPr/>
        </p:nvGrpSpPr>
        <p:grpSpPr>
          <a:xfrm>
            <a:off x="3073912" y="3651263"/>
            <a:ext cx="310770" cy="365467"/>
            <a:chOff x="-60232500" y="4101525"/>
            <a:chExt cx="268600" cy="315875"/>
          </a:xfrm>
        </p:grpSpPr>
        <p:sp>
          <p:nvSpPr>
            <p:cNvPr id="5174" name="Google Shape;5174;p55"/>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76" name="Google Shape;5176;p55"/>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7" name="Google Shape;5177;p55"/>
          <p:cNvGrpSpPr/>
          <p:nvPr/>
        </p:nvGrpSpPr>
        <p:grpSpPr>
          <a:xfrm>
            <a:off x="2606912" y="1377094"/>
            <a:ext cx="368186" cy="366364"/>
            <a:chOff x="-63679950" y="3360375"/>
            <a:chExt cx="318225" cy="316650"/>
          </a:xfrm>
        </p:grpSpPr>
        <p:sp>
          <p:nvSpPr>
            <p:cNvPr id="5178" name="Google Shape;5178;p55"/>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2" name="Google Shape;5182;p55"/>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3" name="Google Shape;5183;p55"/>
          <p:cNvGrpSpPr/>
          <p:nvPr/>
        </p:nvGrpSpPr>
        <p:grpSpPr>
          <a:xfrm>
            <a:off x="2605539" y="2248431"/>
            <a:ext cx="370934" cy="367521"/>
            <a:chOff x="-63679950" y="4093450"/>
            <a:chExt cx="320600" cy="317650"/>
          </a:xfrm>
        </p:grpSpPr>
        <p:sp>
          <p:nvSpPr>
            <p:cNvPr id="5184" name="Google Shape;5184;p55"/>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55"/>
          <p:cNvGrpSpPr/>
          <p:nvPr/>
        </p:nvGrpSpPr>
        <p:grpSpPr>
          <a:xfrm>
            <a:off x="1265656" y="2741433"/>
            <a:ext cx="366364" cy="367290"/>
            <a:chOff x="-61784125" y="3377700"/>
            <a:chExt cx="316650" cy="317450"/>
          </a:xfrm>
        </p:grpSpPr>
        <p:sp>
          <p:nvSpPr>
            <p:cNvPr id="5188" name="Google Shape;5188;p55"/>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55"/>
          <p:cNvGrpSpPr/>
          <p:nvPr/>
        </p:nvGrpSpPr>
        <p:grpSpPr>
          <a:xfrm>
            <a:off x="1265656" y="3191835"/>
            <a:ext cx="366364" cy="367290"/>
            <a:chOff x="-61783350" y="3743950"/>
            <a:chExt cx="316650" cy="317450"/>
          </a:xfrm>
        </p:grpSpPr>
        <p:sp>
          <p:nvSpPr>
            <p:cNvPr id="5196" name="Google Shape;5196;p55"/>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8" name="Google Shape;5198;p55"/>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1" name="Google Shape;5201;p55"/>
          <p:cNvGrpSpPr/>
          <p:nvPr/>
        </p:nvGrpSpPr>
        <p:grpSpPr>
          <a:xfrm>
            <a:off x="3487080" y="3651668"/>
            <a:ext cx="369112" cy="364657"/>
            <a:chOff x="-59869425" y="4102225"/>
            <a:chExt cx="319025" cy="315175"/>
          </a:xfrm>
        </p:grpSpPr>
        <p:sp>
          <p:nvSpPr>
            <p:cNvPr id="5202" name="Google Shape;5202;p55"/>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6" name="Google Shape;5206;p55"/>
          <p:cNvGrpSpPr/>
          <p:nvPr/>
        </p:nvGrpSpPr>
        <p:grpSpPr>
          <a:xfrm>
            <a:off x="2605883" y="4120490"/>
            <a:ext cx="366364" cy="365467"/>
            <a:chOff x="-59029025" y="3711650"/>
            <a:chExt cx="316650" cy="315875"/>
          </a:xfrm>
        </p:grpSpPr>
        <p:sp>
          <p:nvSpPr>
            <p:cNvPr id="5207" name="Google Shape;5207;p55"/>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55"/>
          <p:cNvGrpSpPr/>
          <p:nvPr/>
        </p:nvGrpSpPr>
        <p:grpSpPr>
          <a:xfrm>
            <a:off x="4841373" y="1398014"/>
            <a:ext cx="351940" cy="348188"/>
            <a:chOff x="581525" y="3254850"/>
            <a:chExt cx="297750" cy="294575"/>
          </a:xfrm>
        </p:grpSpPr>
        <p:sp>
          <p:nvSpPr>
            <p:cNvPr id="5215" name="Google Shape;5215;p55"/>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8" name="Google Shape;5218;p55"/>
          <p:cNvGrpSpPr/>
          <p:nvPr/>
        </p:nvGrpSpPr>
        <p:grpSpPr>
          <a:xfrm>
            <a:off x="4840442" y="1836950"/>
            <a:ext cx="353802" cy="351497"/>
            <a:chOff x="580725" y="3617925"/>
            <a:chExt cx="299325" cy="297375"/>
          </a:xfrm>
        </p:grpSpPr>
        <p:sp>
          <p:nvSpPr>
            <p:cNvPr id="5219" name="Google Shape;5219;p55"/>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55"/>
          <p:cNvGrpSpPr/>
          <p:nvPr/>
        </p:nvGrpSpPr>
        <p:grpSpPr>
          <a:xfrm>
            <a:off x="4842304" y="2284140"/>
            <a:ext cx="350079" cy="350079"/>
            <a:chOff x="583100" y="3982600"/>
            <a:chExt cx="296175" cy="296175"/>
          </a:xfrm>
        </p:grpSpPr>
        <p:sp>
          <p:nvSpPr>
            <p:cNvPr id="5225" name="Google Shape;5225;p55"/>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2" name="Google Shape;5232;p55"/>
          <p:cNvGrpSpPr/>
          <p:nvPr/>
        </p:nvGrpSpPr>
        <p:grpSpPr>
          <a:xfrm>
            <a:off x="7074918" y="1397764"/>
            <a:ext cx="307231" cy="348690"/>
            <a:chOff x="2423775" y="3226875"/>
            <a:chExt cx="259925" cy="295000"/>
          </a:xfrm>
        </p:grpSpPr>
        <p:sp>
          <p:nvSpPr>
            <p:cNvPr id="5233" name="Google Shape;5233;p55"/>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55"/>
          <p:cNvGrpSpPr/>
          <p:nvPr/>
        </p:nvGrpSpPr>
        <p:grpSpPr>
          <a:xfrm>
            <a:off x="7052106" y="1839049"/>
            <a:ext cx="352857" cy="347301"/>
            <a:chOff x="2404875" y="3592725"/>
            <a:chExt cx="298525" cy="293825"/>
          </a:xfrm>
        </p:grpSpPr>
        <p:sp>
          <p:nvSpPr>
            <p:cNvPr id="5237" name="Google Shape;5237;p55"/>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55"/>
          <p:cNvGrpSpPr/>
          <p:nvPr/>
        </p:nvGrpSpPr>
        <p:grpSpPr>
          <a:xfrm>
            <a:off x="7053036" y="2284614"/>
            <a:ext cx="350995" cy="349133"/>
            <a:chOff x="2404875" y="3955825"/>
            <a:chExt cx="296950" cy="295375"/>
          </a:xfrm>
        </p:grpSpPr>
        <p:sp>
          <p:nvSpPr>
            <p:cNvPr id="5241" name="Google Shape;5241;p55"/>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55"/>
          <p:cNvGrpSpPr/>
          <p:nvPr/>
        </p:nvGrpSpPr>
        <p:grpSpPr>
          <a:xfrm>
            <a:off x="5747016" y="2748808"/>
            <a:ext cx="349163" cy="350079"/>
            <a:chOff x="4263650" y="3235150"/>
            <a:chExt cx="295400" cy="296175"/>
          </a:xfrm>
        </p:grpSpPr>
        <p:sp>
          <p:nvSpPr>
            <p:cNvPr id="5246" name="Google Shape;5246;p55"/>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55"/>
          <p:cNvGrpSpPr/>
          <p:nvPr/>
        </p:nvGrpSpPr>
        <p:grpSpPr>
          <a:xfrm>
            <a:off x="5744696" y="3207969"/>
            <a:ext cx="353802" cy="327739"/>
            <a:chOff x="4266025" y="3609275"/>
            <a:chExt cx="299325" cy="277275"/>
          </a:xfrm>
        </p:grpSpPr>
        <p:sp>
          <p:nvSpPr>
            <p:cNvPr id="5252" name="Google Shape;5252;p55"/>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55"/>
          <p:cNvGrpSpPr/>
          <p:nvPr/>
        </p:nvGrpSpPr>
        <p:grpSpPr>
          <a:xfrm>
            <a:off x="5745154" y="3673356"/>
            <a:ext cx="352886" cy="349133"/>
            <a:chOff x="4263650" y="3963700"/>
            <a:chExt cx="298550" cy="295375"/>
          </a:xfrm>
        </p:grpSpPr>
        <p:sp>
          <p:nvSpPr>
            <p:cNvPr id="5255" name="Google Shape;5255;p55"/>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2" name="Google Shape;5262;p55"/>
          <p:cNvGrpSpPr/>
          <p:nvPr/>
        </p:nvGrpSpPr>
        <p:grpSpPr>
          <a:xfrm>
            <a:off x="8023491" y="2748809"/>
            <a:ext cx="226264" cy="350079"/>
            <a:chOff x="6164975" y="3211525"/>
            <a:chExt cx="191425" cy="296175"/>
          </a:xfrm>
        </p:grpSpPr>
        <p:sp>
          <p:nvSpPr>
            <p:cNvPr id="5263" name="Google Shape;5263;p55"/>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0" name="Google Shape;5270;p55"/>
          <p:cNvGrpSpPr/>
          <p:nvPr/>
        </p:nvGrpSpPr>
        <p:grpSpPr>
          <a:xfrm>
            <a:off x="5285528" y="1397084"/>
            <a:ext cx="352886" cy="350049"/>
            <a:chOff x="946175" y="3253275"/>
            <a:chExt cx="298550" cy="296150"/>
          </a:xfrm>
        </p:grpSpPr>
        <p:sp>
          <p:nvSpPr>
            <p:cNvPr id="5271" name="Google Shape;5271;p55"/>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6" name="Google Shape;5276;p55"/>
          <p:cNvGrpSpPr/>
          <p:nvPr/>
        </p:nvGrpSpPr>
        <p:grpSpPr>
          <a:xfrm>
            <a:off x="5286459" y="1839048"/>
            <a:ext cx="351024" cy="347301"/>
            <a:chOff x="946175" y="3619500"/>
            <a:chExt cx="296975" cy="293825"/>
          </a:xfrm>
        </p:grpSpPr>
        <p:sp>
          <p:nvSpPr>
            <p:cNvPr id="5277" name="Google Shape;5277;p55"/>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55"/>
          <p:cNvGrpSpPr/>
          <p:nvPr/>
        </p:nvGrpSpPr>
        <p:grpSpPr>
          <a:xfrm>
            <a:off x="5286001" y="2283682"/>
            <a:ext cx="351940" cy="350995"/>
            <a:chOff x="944600" y="3981825"/>
            <a:chExt cx="297750" cy="296950"/>
          </a:xfrm>
        </p:grpSpPr>
        <p:sp>
          <p:nvSpPr>
            <p:cNvPr id="5284" name="Google Shape;5284;p55"/>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55"/>
          <p:cNvGrpSpPr/>
          <p:nvPr/>
        </p:nvGrpSpPr>
        <p:grpSpPr>
          <a:xfrm>
            <a:off x="7502937" y="1397542"/>
            <a:ext cx="350079" cy="349133"/>
            <a:chOff x="2768750" y="3227275"/>
            <a:chExt cx="296175" cy="295375"/>
          </a:xfrm>
        </p:grpSpPr>
        <p:sp>
          <p:nvSpPr>
            <p:cNvPr id="5289" name="Google Shape;5289;p55"/>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55"/>
          <p:cNvGrpSpPr/>
          <p:nvPr/>
        </p:nvGrpSpPr>
        <p:grpSpPr>
          <a:xfrm>
            <a:off x="7523888" y="1838414"/>
            <a:ext cx="308177" cy="348572"/>
            <a:chOff x="2786075" y="3591800"/>
            <a:chExt cx="260725" cy="294900"/>
          </a:xfrm>
        </p:grpSpPr>
        <p:sp>
          <p:nvSpPr>
            <p:cNvPr id="5298" name="Google Shape;5298;p55"/>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55"/>
          <p:cNvGrpSpPr/>
          <p:nvPr/>
        </p:nvGrpSpPr>
        <p:grpSpPr>
          <a:xfrm>
            <a:off x="7564387" y="2284141"/>
            <a:ext cx="227180" cy="350079"/>
            <a:chOff x="2819150" y="3955025"/>
            <a:chExt cx="192200" cy="296175"/>
          </a:xfrm>
        </p:grpSpPr>
        <p:sp>
          <p:nvSpPr>
            <p:cNvPr id="5304" name="Google Shape;5304;p55"/>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8" name="Google Shape;5308;p55"/>
          <p:cNvGrpSpPr/>
          <p:nvPr/>
        </p:nvGrpSpPr>
        <p:grpSpPr>
          <a:xfrm>
            <a:off x="6188160" y="2749739"/>
            <a:ext cx="349133" cy="348217"/>
            <a:chOff x="4629125" y="3235150"/>
            <a:chExt cx="295375" cy="294600"/>
          </a:xfrm>
        </p:grpSpPr>
        <p:sp>
          <p:nvSpPr>
            <p:cNvPr id="5309" name="Google Shape;5309;p55"/>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4" name="Google Shape;5314;p55"/>
          <p:cNvGrpSpPr/>
          <p:nvPr/>
        </p:nvGrpSpPr>
        <p:grpSpPr>
          <a:xfrm>
            <a:off x="6188145" y="3197272"/>
            <a:ext cx="349163" cy="349133"/>
            <a:chOff x="4628325" y="3599825"/>
            <a:chExt cx="295400" cy="295375"/>
          </a:xfrm>
        </p:grpSpPr>
        <p:sp>
          <p:nvSpPr>
            <p:cNvPr id="5315" name="Google Shape;5315;p55"/>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55"/>
          <p:cNvGrpSpPr/>
          <p:nvPr/>
        </p:nvGrpSpPr>
        <p:grpSpPr>
          <a:xfrm>
            <a:off x="6209096" y="3672883"/>
            <a:ext cx="307261" cy="350079"/>
            <a:chOff x="4645650" y="3962900"/>
            <a:chExt cx="259950" cy="296175"/>
          </a:xfrm>
        </p:grpSpPr>
        <p:sp>
          <p:nvSpPr>
            <p:cNvPr id="5328" name="Google Shape;5328;p55"/>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4" name="Google Shape;5334;p55"/>
          <p:cNvGrpSpPr/>
          <p:nvPr/>
        </p:nvGrpSpPr>
        <p:grpSpPr>
          <a:xfrm>
            <a:off x="7962056" y="3197745"/>
            <a:ext cx="349133" cy="348188"/>
            <a:chOff x="6143725" y="3582500"/>
            <a:chExt cx="295375" cy="294575"/>
          </a:xfrm>
        </p:grpSpPr>
        <p:sp>
          <p:nvSpPr>
            <p:cNvPr id="5335" name="Google Shape;5335;p55"/>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55"/>
          <p:cNvGrpSpPr/>
          <p:nvPr/>
        </p:nvGrpSpPr>
        <p:grpSpPr>
          <a:xfrm>
            <a:off x="5730883" y="1397084"/>
            <a:ext cx="350995" cy="350049"/>
            <a:chOff x="1310075" y="3253275"/>
            <a:chExt cx="296950" cy="296150"/>
          </a:xfrm>
        </p:grpSpPr>
        <p:sp>
          <p:nvSpPr>
            <p:cNvPr id="5343" name="Google Shape;5343;p55"/>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6" name="Google Shape;5346;p55"/>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7" name="Google Shape;5347;p55"/>
          <p:cNvGrpSpPr/>
          <p:nvPr/>
        </p:nvGrpSpPr>
        <p:grpSpPr>
          <a:xfrm>
            <a:off x="5730410" y="2283343"/>
            <a:ext cx="351941" cy="351675"/>
            <a:chOff x="1310075" y="3980250"/>
            <a:chExt cx="297750" cy="297525"/>
          </a:xfrm>
        </p:grpSpPr>
        <p:sp>
          <p:nvSpPr>
            <p:cNvPr id="5348" name="Google Shape;5348;p55"/>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2" name="Google Shape;5352;p55"/>
          <p:cNvGrpSpPr/>
          <p:nvPr/>
        </p:nvGrpSpPr>
        <p:grpSpPr>
          <a:xfrm>
            <a:off x="7995198" y="1397542"/>
            <a:ext cx="266305" cy="349133"/>
            <a:chOff x="3167275" y="3227275"/>
            <a:chExt cx="225300" cy="295375"/>
          </a:xfrm>
        </p:grpSpPr>
        <p:sp>
          <p:nvSpPr>
            <p:cNvPr id="5353" name="Google Shape;5353;p55"/>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8" name="Google Shape;5358;p55"/>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9" name="Google Shape;5359;p55"/>
          <p:cNvGrpSpPr/>
          <p:nvPr/>
        </p:nvGrpSpPr>
        <p:grpSpPr>
          <a:xfrm>
            <a:off x="7952380" y="2284599"/>
            <a:ext cx="351940" cy="349163"/>
            <a:chOff x="3133425" y="3955025"/>
            <a:chExt cx="297750" cy="295400"/>
          </a:xfrm>
        </p:grpSpPr>
        <p:sp>
          <p:nvSpPr>
            <p:cNvPr id="5360" name="Google Shape;5360;p55"/>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55"/>
          <p:cNvGrpSpPr/>
          <p:nvPr/>
        </p:nvGrpSpPr>
        <p:grpSpPr>
          <a:xfrm>
            <a:off x="6632554" y="2748187"/>
            <a:ext cx="350079" cy="351320"/>
            <a:chOff x="4991425" y="3234750"/>
            <a:chExt cx="296175" cy="297225"/>
          </a:xfrm>
        </p:grpSpPr>
        <p:sp>
          <p:nvSpPr>
            <p:cNvPr id="5364" name="Google Shape;5364;p55"/>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55"/>
          <p:cNvGrpSpPr/>
          <p:nvPr/>
        </p:nvGrpSpPr>
        <p:grpSpPr>
          <a:xfrm>
            <a:off x="6632554" y="3217750"/>
            <a:ext cx="350079" cy="308177"/>
            <a:chOff x="4991425" y="3617150"/>
            <a:chExt cx="296175" cy="260725"/>
          </a:xfrm>
        </p:grpSpPr>
        <p:sp>
          <p:nvSpPr>
            <p:cNvPr id="5371" name="Google Shape;5371;p55"/>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8" name="Google Shape;5378;p55"/>
          <p:cNvGrpSpPr/>
          <p:nvPr/>
        </p:nvGrpSpPr>
        <p:grpSpPr>
          <a:xfrm>
            <a:off x="6709827" y="3673341"/>
            <a:ext cx="195532" cy="349163"/>
            <a:chOff x="5056800" y="3962900"/>
            <a:chExt cx="165425" cy="295400"/>
          </a:xfrm>
        </p:grpSpPr>
        <p:sp>
          <p:nvSpPr>
            <p:cNvPr id="5379" name="Google Shape;5379;p55"/>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55"/>
          <p:cNvGrpSpPr/>
          <p:nvPr/>
        </p:nvGrpSpPr>
        <p:grpSpPr>
          <a:xfrm>
            <a:off x="7961125" y="3673357"/>
            <a:ext cx="350995" cy="349133"/>
            <a:chOff x="6168925" y="3936925"/>
            <a:chExt cx="296950" cy="295375"/>
          </a:xfrm>
        </p:grpSpPr>
        <p:sp>
          <p:nvSpPr>
            <p:cNvPr id="5383" name="Google Shape;5383;p55"/>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9" name="Google Shape;5389;p55"/>
          <p:cNvGrpSpPr/>
          <p:nvPr/>
        </p:nvGrpSpPr>
        <p:grpSpPr>
          <a:xfrm>
            <a:off x="6174844" y="1390429"/>
            <a:ext cx="348188" cy="349133"/>
            <a:chOff x="1674750" y="3254050"/>
            <a:chExt cx="294575" cy="295375"/>
          </a:xfrm>
        </p:grpSpPr>
        <p:sp>
          <p:nvSpPr>
            <p:cNvPr id="5390" name="Google Shape;5390;p55"/>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3" name="Google Shape;5393;p55"/>
          <p:cNvGrpSpPr/>
          <p:nvPr/>
        </p:nvGrpSpPr>
        <p:grpSpPr>
          <a:xfrm>
            <a:off x="6189239" y="1838132"/>
            <a:ext cx="319347" cy="349133"/>
            <a:chOff x="1687350" y="3618725"/>
            <a:chExt cx="270175" cy="295375"/>
          </a:xfrm>
        </p:grpSpPr>
        <p:sp>
          <p:nvSpPr>
            <p:cNvPr id="5394" name="Google Shape;5394;p55"/>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7" name="Google Shape;5397;p55"/>
          <p:cNvGrpSpPr/>
          <p:nvPr/>
        </p:nvGrpSpPr>
        <p:grpSpPr>
          <a:xfrm>
            <a:off x="6172942" y="2284613"/>
            <a:ext cx="351940" cy="349133"/>
            <a:chOff x="1672375" y="3982600"/>
            <a:chExt cx="297750" cy="295375"/>
          </a:xfrm>
        </p:grpSpPr>
        <p:sp>
          <p:nvSpPr>
            <p:cNvPr id="5398" name="Google Shape;5398;p55"/>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1" name="Google Shape;5401;p55"/>
          <p:cNvGrpSpPr/>
          <p:nvPr/>
        </p:nvGrpSpPr>
        <p:grpSpPr>
          <a:xfrm>
            <a:off x="4864934" y="2748808"/>
            <a:ext cx="350079" cy="350079"/>
            <a:chOff x="3497300" y="3227275"/>
            <a:chExt cx="296175" cy="296175"/>
          </a:xfrm>
        </p:grpSpPr>
        <p:sp>
          <p:nvSpPr>
            <p:cNvPr id="5402" name="Google Shape;5402;p55"/>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0" name="Google Shape;5410;p55"/>
          <p:cNvGrpSpPr/>
          <p:nvPr/>
        </p:nvGrpSpPr>
        <p:grpSpPr>
          <a:xfrm>
            <a:off x="4865407" y="3198203"/>
            <a:ext cx="349133" cy="347272"/>
            <a:chOff x="3497300" y="3591950"/>
            <a:chExt cx="295375" cy="293800"/>
          </a:xfrm>
        </p:grpSpPr>
        <p:sp>
          <p:nvSpPr>
            <p:cNvPr id="5411" name="Google Shape;5411;p55"/>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55"/>
          <p:cNvGrpSpPr/>
          <p:nvPr/>
        </p:nvGrpSpPr>
        <p:grpSpPr>
          <a:xfrm>
            <a:off x="4865407" y="3673341"/>
            <a:ext cx="349133" cy="349163"/>
            <a:chOff x="3497300" y="3955025"/>
            <a:chExt cx="295375" cy="295400"/>
          </a:xfrm>
        </p:grpSpPr>
        <p:sp>
          <p:nvSpPr>
            <p:cNvPr id="5420" name="Google Shape;5420;p55"/>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55"/>
          <p:cNvGrpSpPr/>
          <p:nvPr/>
        </p:nvGrpSpPr>
        <p:grpSpPr>
          <a:xfrm>
            <a:off x="7089979" y="2749532"/>
            <a:ext cx="327739" cy="348631"/>
            <a:chOff x="5364750" y="3235150"/>
            <a:chExt cx="277275" cy="294950"/>
          </a:xfrm>
        </p:grpSpPr>
        <p:sp>
          <p:nvSpPr>
            <p:cNvPr id="5424" name="Google Shape;5424;p55"/>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55"/>
          <p:cNvGrpSpPr/>
          <p:nvPr/>
        </p:nvGrpSpPr>
        <p:grpSpPr>
          <a:xfrm>
            <a:off x="7078337" y="3195868"/>
            <a:ext cx="351024" cy="351941"/>
            <a:chOff x="5355300" y="3598250"/>
            <a:chExt cx="296975" cy="297750"/>
          </a:xfrm>
        </p:grpSpPr>
        <p:sp>
          <p:nvSpPr>
            <p:cNvPr id="5433" name="Google Shape;5433;p55"/>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1" name="Google Shape;5441;p55"/>
          <p:cNvGrpSpPr/>
          <p:nvPr/>
        </p:nvGrpSpPr>
        <p:grpSpPr>
          <a:xfrm>
            <a:off x="7082533" y="3734790"/>
            <a:ext cx="342632" cy="226264"/>
            <a:chOff x="5358450" y="4015675"/>
            <a:chExt cx="289875" cy="191425"/>
          </a:xfrm>
        </p:grpSpPr>
        <p:sp>
          <p:nvSpPr>
            <p:cNvPr id="5442" name="Google Shape;5442;p55"/>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6" name="Google Shape;5446;p55"/>
          <p:cNvGrpSpPr/>
          <p:nvPr/>
        </p:nvGrpSpPr>
        <p:grpSpPr>
          <a:xfrm>
            <a:off x="6209015" y="4117322"/>
            <a:ext cx="351024" cy="325464"/>
            <a:chOff x="6543825" y="3202075"/>
            <a:chExt cx="296975" cy="275350"/>
          </a:xfrm>
        </p:grpSpPr>
        <p:sp>
          <p:nvSpPr>
            <p:cNvPr id="5447" name="Google Shape;5447;p55"/>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4" name="Google Shape;5454;p55"/>
          <p:cNvGrpSpPr/>
          <p:nvPr/>
        </p:nvGrpSpPr>
        <p:grpSpPr>
          <a:xfrm>
            <a:off x="6615996" y="1397069"/>
            <a:ext cx="350079" cy="350079"/>
            <a:chOff x="2037825" y="3254050"/>
            <a:chExt cx="296175" cy="296175"/>
          </a:xfrm>
        </p:grpSpPr>
        <p:sp>
          <p:nvSpPr>
            <p:cNvPr id="5455" name="Google Shape;5455;p55"/>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1" name="Google Shape;5461;p55"/>
          <p:cNvGrpSpPr/>
          <p:nvPr/>
        </p:nvGrpSpPr>
        <p:grpSpPr>
          <a:xfrm>
            <a:off x="6614135" y="1838236"/>
            <a:ext cx="353802" cy="348926"/>
            <a:chOff x="2034675" y="3617925"/>
            <a:chExt cx="299325" cy="295200"/>
          </a:xfrm>
        </p:grpSpPr>
        <p:sp>
          <p:nvSpPr>
            <p:cNvPr id="5462" name="Google Shape;5462;p55"/>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55"/>
          <p:cNvGrpSpPr/>
          <p:nvPr/>
        </p:nvGrpSpPr>
        <p:grpSpPr>
          <a:xfrm>
            <a:off x="6615996" y="2284613"/>
            <a:ext cx="350079" cy="349133"/>
            <a:chOff x="2037825" y="3981825"/>
            <a:chExt cx="296175" cy="295375"/>
          </a:xfrm>
        </p:grpSpPr>
        <p:sp>
          <p:nvSpPr>
            <p:cNvPr id="5468" name="Google Shape;5468;p55"/>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55"/>
          <p:cNvGrpSpPr/>
          <p:nvPr/>
        </p:nvGrpSpPr>
        <p:grpSpPr>
          <a:xfrm>
            <a:off x="5301014" y="2780929"/>
            <a:ext cx="350079" cy="285837"/>
            <a:chOff x="3860400" y="3254050"/>
            <a:chExt cx="296175" cy="241825"/>
          </a:xfrm>
        </p:grpSpPr>
        <p:sp>
          <p:nvSpPr>
            <p:cNvPr id="5472" name="Google Shape;5472;p55"/>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55"/>
          <p:cNvGrpSpPr/>
          <p:nvPr/>
        </p:nvGrpSpPr>
        <p:grpSpPr>
          <a:xfrm>
            <a:off x="5300541" y="3196800"/>
            <a:ext cx="351024" cy="350079"/>
            <a:chOff x="3859600" y="3591950"/>
            <a:chExt cx="296975" cy="296175"/>
          </a:xfrm>
        </p:grpSpPr>
        <p:sp>
          <p:nvSpPr>
            <p:cNvPr id="5480" name="Google Shape;5480;p55"/>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55"/>
          <p:cNvGrpSpPr/>
          <p:nvPr/>
        </p:nvGrpSpPr>
        <p:grpSpPr>
          <a:xfrm>
            <a:off x="5301014" y="3672883"/>
            <a:ext cx="350079" cy="350079"/>
            <a:chOff x="3860400" y="3955025"/>
            <a:chExt cx="296175" cy="296175"/>
          </a:xfrm>
        </p:grpSpPr>
        <p:sp>
          <p:nvSpPr>
            <p:cNvPr id="5484" name="Google Shape;5484;p55"/>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9" name="Google Shape;5489;p55"/>
          <p:cNvGrpSpPr/>
          <p:nvPr/>
        </p:nvGrpSpPr>
        <p:grpSpPr>
          <a:xfrm>
            <a:off x="7516230" y="2749281"/>
            <a:ext cx="355664" cy="349133"/>
            <a:chOff x="5716825" y="3235950"/>
            <a:chExt cx="300900" cy="295375"/>
          </a:xfrm>
        </p:grpSpPr>
        <p:sp>
          <p:nvSpPr>
            <p:cNvPr id="5490" name="Google Shape;5490;p55"/>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55"/>
          <p:cNvGrpSpPr/>
          <p:nvPr/>
        </p:nvGrpSpPr>
        <p:grpSpPr>
          <a:xfrm>
            <a:off x="7529261" y="3207969"/>
            <a:ext cx="329601" cy="327739"/>
            <a:chOff x="5727850" y="3609275"/>
            <a:chExt cx="278850" cy="277275"/>
          </a:xfrm>
        </p:grpSpPr>
        <p:sp>
          <p:nvSpPr>
            <p:cNvPr id="5495" name="Google Shape;5495;p55"/>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55"/>
          <p:cNvGrpSpPr/>
          <p:nvPr/>
        </p:nvGrpSpPr>
        <p:grpSpPr>
          <a:xfrm>
            <a:off x="7540446" y="3673356"/>
            <a:ext cx="307231" cy="349133"/>
            <a:chOff x="5736525" y="3963700"/>
            <a:chExt cx="259925" cy="295375"/>
          </a:xfrm>
        </p:grpSpPr>
        <p:sp>
          <p:nvSpPr>
            <p:cNvPr id="5501" name="Google Shape;5501;p55"/>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55"/>
          <p:cNvGrpSpPr/>
          <p:nvPr/>
        </p:nvGrpSpPr>
        <p:grpSpPr>
          <a:xfrm>
            <a:off x="6632026" y="4122683"/>
            <a:ext cx="351024" cy="350079"/>
            <a:chOff x="6553275" y="3604550"/>
            <a:chExt cx="296975" cy="296175"/>
          </a:xfrm>
        </p:grpSpPr>
        <p:sp>
          <p:nvSpPr>
            <p:cNvPr id="5509" name="Google Shape;5509;p55"/>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5" name="Google Shape;5515;p55"/>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5516" name="Google Shape;5516;p55"/>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20" name="Shape 5520"/>
        <p:cNvGrpSpPr/>
        <p:nvPr/>
      </p:nvGrpSpPr>
      <p:grpSpPr>
        <a:xfrm>
          <a:off x="0" y="0"/>
          <a:ext cx="0" cy="0"/>
          <a:chOff x="0" y="0"/>
          <a:chExt cx="0" cy="0"/>
        </a:xfrm>
      </p:grpSpPr>
      <p:grpSp>
        <p:nvGrpSpPr>
          <p:cNvPr id="5521" name="Google Shape;5521;p56"/>
          <p:cNvGrpSpPr/>
          <p:nvPr/>
        </p:nvGrpSpPr>
        <p:grpSpPr>
          <a:xfrm>
            <a:off x="859032" y="1380546"/>
            <a:ext cx="294401" cy="353645"/>
            <a:chOff x="-35814600" y="3202075"/>
            <a:chExt cx="242625" cy="291450"/>
          </a:xfrm>
        </p:grpSpPr>
        <p:sp>
          <p:nvSpPr>
            <p:cNvPr id="5522" name="Google Shape;5522;p56"/>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9" name="Google Shape;5529;p56"/>
          <p:cNvGrpSpPr/>
          <p:nvPr/>
        </p:nvGrpSpPr>
        <p:grpSpPr>
          <a:xfrm>
            <a:off x="829410" y="1821466"/>
            <a:ext cx="353645" cy="353888"/>
            <a:chOff x="-35839800" y="3561025"/>
            <a:chExt cx="291450" cy="291650"/>
          </a:xfrm>
        </p:grpSpPr>
        <p:sp>
          <p:nvSpPr>
            <p:cNvPr id="5530" name="Google Shape;5530;p56"/>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37" name="Google Shape;5537;p56"/>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8" name="Google Shape;5538;p56"/>
          <p:cNvGrpSpPr/>
          <p:nvPr/>
        </p:nvGrpSpPr>
        <p:grpSpPr>
          <a:xfrm>
            <a:off x="3066955" y="1380546"/>
            <a:ext cx="353645" cy="353645"/>
            <a:chOff x="-34003850" y="3227275"/>
            <a:chExt cx="291450" cy="291450"/>
          </a:xfrm>
        </p:grpSpPr>
        <p:sp>
          <p:nvSpPr>
            <p:cNvPr id="5539" name="Google Shape;5539;p56"/>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56"/>
          <p:cNvGrpSpPr/>
          <p:nvPr/>
        </p:nvGrpSpPr>
        <p:grpSpPr>
          <a:xfrm>
            <a:off x="3066485" y="1821238"/>
            <a:ext cx="354586" cy="354343"/>
            <a:chOff x="-34004625" y="3585850"/>
            <a:chExt cx="292225" cy="292025"/>
          </a:xfrm>
        </p:grpSpPr>
        <p:sp>
          <p:nvSpPr>
            <p:cNvPr id="5545" name="Google Shape;5545;p56"/>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0" name="Google Shape;5550;p56"/>
          <p:cNvGrpSpPr/>
          <p:nvPr/>
        </p:nvGrpSpPr>
        <p:grpSpPr>
          <a:xfrm>
            <a:off x="3066000" y="2256439"/>
            <a:ext cx="355557" cy="354616"/>
            <a:chOff x="-34005425" y="3945575"/>
            <a:chExt cx="293025" cy="292250"/>
          </a:xfrm>
        </p:grpSpPr>
        <p:sp>
          <p:nvSpPr>
            <p:cNvPr id="5551" name="Google Shape;5551;p56"/>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56"/>
          <p:cNvGrpSpPr/>
          <p:nvPr/>
        </p:nvGrpSpPr>
        <p:grpSpPr>
          <a:xfrm>
            <a:off x="1713099" y="2729615"/>
            <a:ext cx="358408" cy="355557"/>
            <a:chOff x="-32174975" y="3192625"/>
            <a:chExt cx="295375" cy="293025"/>
          </a:xfrm>
        </p:grpSpPr>
        <p:sp>
          <p:nvSpPr>
            <p:cNvPr id="5555" name="Google Shape;5555;p56"/>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9" name="Google Shape;5559;p56"/>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1" name="Google Shape;5561;p56"/>
          <p:cNvGrpSpPr/>
          <p:nvPr/>
        </p:nvGrpSpPr>
        <p:grpSpPr>
          <a:xfrm>
            <a:off x="3952249" y="2730570"/>
            <a:ext cx="354586" cy="353645"/>
            <a:chOff x="-30345325" y="3184750"/>
            <a:chExt cx="292225" cy="291450"/>
          </a:xfrm>
        </p:grpSpPr>
        <p:sp>
          <p:nvSpPr>
            <p:cNvPr id="5562" name="Google Shape;5562;p56"/>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56"/>
          <p:cNvGrpSpPr/>
          <p:nvPr/>
        </p:nvGrpSpPr>
        <p:grpSpPr>
          <a:xfrm>
            <a:off x="1277001" y="1380546"/>
            <a:ext cx="353645" cy="353645"/>
            <a:chOff x="-35481425" y="3202075"/>
            <a:chExt cx="291450" cy="291450"/>
          </a:xfrm>
        </p:grpSpPr>
        <p:sp>
          <p:nvSpPr>
            <p:cNvPr id="5568" name="Google Shape;5568;p56"/>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56"/>
          <p:cNvGrpSpPr/>
          <p:nvPr/>
        </p:nvGrpSpPr>
        <p:grpSpPr>
          <a:xfrm>
            <a:off x="1276531" y="1822072"/>
            <a:ext cx="354586" cy="352675"/>
            <a:chOff x="-35482200" y="3561225"/>
            <a:chExt cx="292225" cy="290650"/>
          </a:xfrm>
        </p:grpSpPr>
        <p:sp>
          <p:nvSpPr>
            <p:cNvPr id="5576" name="Google Shape;5576;p56"/>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9" name="Google Shape;5579;p56"/>
          <p:cNvGrpSpPr/>
          <p:nvPr/>
        </p:nvGrpSpPr>
        <p:grpSpPr>
          <a:xfrm>
            <a:off x="1277001" y="2256940"/>
            <a:ext cx="353645" cy="353615"/>
            <a:chOff x="-35481425" y="3919600"/>
            <a:chExt cx="291450" cy="291425"/>
          </a:xfrm>
        </p:grpSpPr>
        <p:sp>
          <p:nvSpPr>
            <p:cNvPr id="5580" name="Google Shape;5580;p56"/>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56"/>
          <p:cNvGrpSpPr/>
          <p:nvPr/>
        </p:nvGrpSpPr>
        <p:grpSpPr>
          <a:xfrm>
            <a:off x="3512636" y="1381031"/>
            <a:ext cx="357468" cy="352675"/>
            <a:chOff x="-33645475" y="3228075"/>
            <a:chExt cx="294600" cy="290650"/>
          </a:xfrm>
        </p:grpSpPr>
        <p:sp>
          <p:nvSpPr>
            <p:cNvPr id="5589" name="Google Shape;5589;p56"/>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56"/>
          <p:cNvGrpSpPr/>
          <p:nvPr/>
        </p:nvGrpSpPr>
        <p:grpSpPr>
          <a:xfrm>
            <a:off x="3513606" y="1821116"/>
            <a:ext cx="355526" cy="354586"/>
            <a:chOff x="-33646250" y="3586425"/>
            <a:chExt cx="293000" cy="292225"/>
          </a:xfrm>
        </p:grpSpPr>
        <p:sp>
          <p:nvSpPr>
            <p:cNvPr id="5597" name="Google Shape;5597;p56"/>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56"/>
          <p:cNvGrpSpPr/>
          <p:nvPr/>
        </p:nvGrpSpPr>
        <p:grpSpPr>
          <a:xfrm>
            <a:off x="3514076" y="2255969"/>
            <a:ext cx="354586" cy="355557"/>
            <a:chOff x="-33645475" y="3944800"/>
            <a:chExt cx="292225" cy="293025"/>
          </a:xfrm>
        </p:grpSpPr>
        <p:sp>
          <p:nvSpPr>
            <p:cNvPr id="5600" name="Google Shape;5600;p56"/>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0" name="Google Shape;5610;p56"/>
          <p:cNvGrpSpPr/>
          <p:nvPr/>
        </p:nvGrpSpPr>
        <p:grpSpPr>
          <a:xfrm>
            <a:off x="2167295" y="2729706"/>
            <a:ext cx="352675" cy="355375"/>
            <a:chOff x="-31809525" y="3192625"/>
            <a:chExt cx="290650" cy="292875"/>
          </a:xfrm>
        </p:grpSpPr>
        <p:sp>
          <p:nvSpPr>
            <p:cNvPr id="5611" name="Google Shape;5611;p56"/>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56"/>
          <p:cNvGrpSpPr/>
          <p:nvPr/>
        </p:nvGrpSpPr>
        <p:grpSpPr>
          <a:xfrm>
            <a:off x="2166810" y="3200258"/>
            <a:ext cx="353645" cy="355557"/>
            <a:chOff x="-31811100" y="3550975"/>
            <a:chExt cx="291450" cy="293025"/>
          </a:xfrm>
        </p:grpSpPr>
        <p:sp>
          <p:nvSpPr>
            <p:cNvPr id="5616" name="Google Shape;5616;p56"/>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56"/>
          <p:cNvGrpSpPr/>
          <p:nvPr/>
        </p:nvGrpSpPr>
        <p:grpSpPr>
          <a:xfrm>
            <a:off x="2160606" y="3664562"/>
            <a:ext cx="366052" cy="356831"/>
            <a:chOff x="-31817400" y="3910025"/>
            <a:chExt cx="301675" cy="294075"/>
          </a:xfrm>
        </p:grpSpPr>
        <p:sp>
          <p:nvSpPr>
            <p:cNvPr id="5624" name="Google Shape;5624;p56"/>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56"/>
          <p:cNvGrpSpPr/>
          <p:nvPr/>
        </p:nvGrpSpPr>
        <p:grpSpPr>
          <a:xfrm>
            <a:off x="3952234" y="3200743"/>
            <a:ext cx="354616" cy="354586"/>
            <a:chOff x="-30354000" y="3569100"/>
            <a:chExt cx="292250" cy="292225"/>
          </a:xfrm>
        </p:grpSpPr>
        <p:sp>
          <p:nvSpPr>
            <p:cNvPr id="5628" name="Google Shape;5628;p56"/>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56"/>
          <p:cNvGrpSpPr/>
          <p:nvPr/>
        </p:nvGrpSpPr>
        <p:grpSpPr>
          <a:xfrm>
            <a:off x="1730812" y="1380546"/>
            <a:ext cx="342148" cy="353645"/>
            <a:chOff x="-35118325" y="3202075"/>
            <a:chExt cx="281975" cy="291450"/>
          </a:xfrm>
        </p:grpSpPr>
        <p:sp>
          <p:nvSpPr>
            <p:cNvPr id="5635" name="Google Shape;5635;p56"/>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56"/>
          <p:cNvGrpSpPr/>
          <p:nvPr/>
        </p:nvGrpSpPr>
        <p:grpSpPr>
          <a:xfrm>
            <a:off x="1724593" y="1821799"/>
            <a:ext cx="354586" cy="353221"/>
            <a:chOff x="-35123050" y="3561225"/>
            <a:chExt cx="292225" cy="291100"/>
          </a:xfrm>
        </p:grpSpPr>
        <p:sp>
          <p:nvSpPr>
            <p:cNvPr id="5640" name="Google Shape;5640;p56"/>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56"/>
          <p:cNvGrpSpPr/>
          <p:nvPr/>
        </p:nvGrpSpPr>
        <p:grpSpPr>
          <a:xfrm>
            <a:off x="1766652" y="2256940"/>
            <a:ext cx="270467" cy="353615"/>
            <a:chOff x="-35089175" y="3919600"/>
            <a:chExt cx="222900" cy="291425"/>
          </a:xfrm>
        </p:grpSpPr>
        <p:sp>
          <p:nvSpPr>
            <p:cNvPr id="5643" name="Google Shape;5643;p56"/>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56"/>
          <p:cNvGrpSpPr/>
          <p:nvPr/>
        </p:nvGrpSpPr>
        <p:grpSpPr>
          <a:xfrm>
            <a:off x="3963648" y="1380303"/>
            <a:ext cx="336445" cy="354131"/>
            <a:chOff x="-33277650" y="3226875"/>
            <a:chExt cx="277275" cy="291850"/>
          </a:xfrm>
        </p:grpSpPr>
        <p:sp>
          <p:nvSpPr>
            <p:cNvPr id="5646" name="Google Shape;5646;p56"/>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56"/>
          <p:cNvGrpSpPr/>
          <p:nvPr/>
        </p:nvGrpSpPr>
        <p:grpSpPr>
          <a:xfrm>
            <a:off x="3955048" y="1821587"/>
            <a:ext cx="353645" cy="353645"/>
            <a:chOff x="-33286325" y="3586425"/>
            <a:chExt cx="291450" cy="291450"/>
          </a:xfrm>
        </p:grpSpPr>
        <p:sp>
          <p:nvSpPr>
            <p:cNvPr id="5654" name="Google Shape;5654;p56"/>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56"/>
          <p:cNvGrpSpPr/>
          <p:nvPr/>
        </p:nvGrpSpPr>
        <p:grpSpPr>
          <a:xfrm>
            <a:off x="3955048" y="2255969"/>
            <a:ext cx="353645" cy="355557"/>
            <a:chOff x="-33286325" y="3944800"/>
            <a:chExt cx="291450" cy="293025"/>
          </a:xfrm>
        </p:grpSpPr>
        <p:sp>
          <p:nvSpPr>
            <p:cNvPr id="5660" name="Google Shape;5660;p56"/>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4" name="Google Shape;5664;p56"/>
          <p:cNvGrpSpPr/>
          <p:nvPr/>
        </p:nvGrpSpPr>
        <p:grpSpPr>
          <a:xfrm>
            <a:off x="2613445" y="2729129"/>
            <a:ext cx="353645" cy="356527"/>
            <a:chOff x="-31452725" y="3191825"/>
            <a:chExt cx="291450" cy="293825"/>
          </a:xfrm>
        </p:grpSpPr>
        <p:sp>
          <p:nvSpPr>
            <p:cNvPr id="5665" name="Google Shape;5665;p56"/>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9" name="Google Shape;5669;p56"/>
          <p:cNvGrpSpPr/>
          <p:nvPr/>
        </p:nvGrpSpPr>
        <p:grpSpPr>
          <a:xfrm>
            <a:off x="2612975" y="3200744"/>
            <a:ext cx="354586" cy="354586"/>
            <a:chOff x="-31452725" y="3551775"/>
            <a:chExt cx="292225" cy="292225"/>
          </a:xfrm>
        </p:grpSpPr>
        <p:sp>
          <p:nvSpPr>
            <p:cNvPr id="5670" name="Google Shape;5670;p56"/>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56"/>
          <p:cNvGrpSpPr/>
          <p:nvPr/>
        </p:nvGrpSpPr>
        <p:grpSpPr>
          <a:xfrm>
            <a:off x="2611534" y="3664729"/>
            <a:ext cx="357468" cy="356497"/>
            <a:chOff x="-31455100" y="3909350"/>
            <a:chExt cx="294600" cy="293800"/>
          </a:xfrm>
        </p:grpSpPr>
        <p:sp>
          <p:nvSpPr>
            <p:cNvPr id="5675" name="Google Shape;5675;p56"/>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56"/>
          <p:cNvGrpSpPr/>
          <p:nvPr/>
        </p:nvGrpSpPr>
        <p:grpSpPr>
          <a:xfrm>
            <a:off x="3952719" y="3665684"/>
            <a:ext cx="353645" cy="354586"/>
            <a:chOff x="-30345325" y="3918800"/>
            <a:chExt cx="291450" cy="292225"/>
          </a:xfrm>
        </p:grpSpPr>
        <p:sp>
          <p:nvSpPr>
            <p:cNvPr id="5678" name="Google Shape;5678;p56"/>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56"/>
          <p:cNvGrpSpPr/>
          <p:nvPr/>
        </p:nvGrpSpPr>
        <p:grpSpPr>
          <a:xfrm>
            <a:off x="2172184" y="1821587"/>
            <a:ext cx="353645" cy="353645"/>
            <a:chOff x="-34763900" y="3561225"/>
            <a:chExt cx="291450" cy="291450"/>
          </a:xfrm>
        </p:grpSpPr>
        <p:sp>
          <p:nvSpPr>
            <p:cNvPr id="5684" name="Google Shape;5684;p56"/>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7" name="Google Shape;5687;p56"/>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8" name="Google Shape;5688;p56"/>
          <p:cNvGrpSpPr/>
          <p:nvPr/>
        </p:nvGrpSpPr>
        <p:grpSpPr>
          <a:xfrm>
            <a:off x="827081" y="2730099"/>
            <a:ext cx="354586" cy="354586"/>
            <a:chOff x="-32927950" y="3227275"/>
            <a:chExt cx="292225" cy="292225"/>
          </a:xfrm>
        </p:grpSpPr>
        <p:sp>
          <p:nvSpPr>
            <p:cNvPr id="5689" name="Google Shape;5689;p56"/>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56"/>
          <p:cNvGrpSpPr/>
          <p:nvPr/>
        </p:nvGrpSpPr>
        <p:grpSpPr>
          <a:xfrm>
            <a:off x="826596" y="3201213"/>
            <a:ext cx="355557" cy="353645"/>
            <a:chOff x="-32927950" y="3586425"/>
            <a:chExt cx="293025" cy="291450"/>
          </a:xfrm>
        </p:grpSpPr>
        <p:sp>
          <p:nvSpPr>
            <p:cNvPr id="5695" name="Google Shape;5695;p56"/>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0" name="Google Shape;5700;p56"/>
          <p:cNvGrpSpPr/>
          <p:nvPr/>
        </p:nvGrpSpPr>
        <p:grpSpPr>
          <a:xfrm>
            <a:off x="827081" y="3665198"/>
            <a:ext cx="354586" cy="355557"/>
            <a:chOff x="-32927950" y="3944800"/>
            <a:chExt cx="292225" cy="293025"/>
          </a:xfrm>
        </p:grpSpPr>
        <p:sp>
          <p:nvSpPr>
            <p:cNvPr id="5701" name="Google Shape;5701;p56"/>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56"/>
          <p:cNvGrpSpPr/>
          <p:nvPr/>
        </p:nvGrpSpPr>
        <p:grpSpPr>
          <a:xfrm>
            <a:off x="3055873" y="2730449"/>
            <a:ext cx="354586" cy="353888"/>
            <a:chOff x="-31094350" y="3194000"/>
            <a:chExt cx="292225" cy="291650"/>
          </a:xfrm>
        </p:grpSpPr>
        <p:sp>
          <p:nvSpPr>
            <p:cNvPr id="5711" name="Google Shape;5711;p56"/>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56"/>
          <p:cNvGrpSpPr/>
          <p:nvPr/>
        </p:nvGrpSpPr>
        <p:grpSpPr>
          <a:xfrm>
            <a:off x="3056343" y="3200941"/>
            <a:ext cx="353645" cy="354191"/>
            <a:chOff x="-31093575" y="3552550"/>
            <a:chExt cx="291450" cy="291900"/>
          </a:xfrm>
        </p:grpSpPr>
        <p:sp>
          <p:nvSpPr>
            <p:cNvPr id="5720" name="Google Shape;5720;p56"/>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4" name="Google Shape;5724;p56"/>
          <p:cNvGrpSpPr/>
          <p:nvPr/>
        </p:nvGrpSpPr>
        <p:grpSpPr>
          <a:xfrm>
            <a:off x="2182711" y="1380546"/>
            <a:ext cx="332593" cy="353645"/>
            <a:chOff x="-34755225" y="3202075"/>
            <a:chExt cx="274100" cy="291450"/>
          </a:xfrm>
        </p:grpSpPr>
        <p:sp>
          <p:nvSpPr>
            <p:cNvPr id="5725" name="Google Shape;5725;p56"/>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2" name="Google Shape;5732;p56"/>
          <p:cNvGrpSpPr/>
          <p:nvPr/>
        </p:nvGrpSpPr>
        <p:grpSpPr>
          <a:xfrm>
            <a:off x="3056343" y="3666169"/>
            <a:ext cx="353645" cy="353615"/>
            <a:chOff x="-31093575" y="3911725"/>
            <a:chExt cx="291450" cy="291425"/>
          </a:xfrm>
        </p:grpSpPr>
        <p:sp>
          <p:nvSpPr>
            <p:cNvPr id="5733" name="Google Shape;5733;p56"/>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56"/>
          <p:cNvGrpSpPr/>
          <p:nvPr/>
        </p:nvGrpSpPr>
        <p:grpSpPr>
          <a:xfrm>
            <a:off x="2165773" y="4123136"/>
            <a:ext cx="356497" cy="354586"/>
            <a:chOff x="-29946000" y="3183175"/>
            <a:chExt cx="293800" cy="292225"/>
          </a:xfrm>
        </p:grpSpPr>
        <p:sp>
          <p:nvSpPr>
            <p:cNvPr id="5736" name="Google Shape;5736;p56"/>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56"/>
          <p:cNvGrpSpPr/>
          <p:nvPr/>
        </p:nvGrpSpPr>
        <p:grpSpPr>
          <a:xfrm>
            <a:off x="2610305" y="1380289"/>
            <a:ext cx="358408" cy="354161"/>
            <a:chOff x="-34408675" y="3202075"/>
            <a:chExt cx="295375" cy="291875"/>
          </a:xfrm>
        </p:grpSpPr>
        <p:sp>
          <p:nvSpPr>
            <p:cNvPr id="5743" name="Google Shape;5743;p56"/>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56"/>
          <p:cNvGrpSpPr/>
          <p:nvPr/>
        </p:nvGrpSpPr>
        <p:grpSpPr>
          <a:xfrm>
            <a:off x="2612216" y="1820283"/>
            <a:ext cx="354586" cy="356254"/>
            <a:chOff x="-34405525" y="3558075"/>
            <a:chExt cx="292225" cy="293600"/>
          </a:xfrm>
        </p:grpSpPr>
        <p:sp>
          <p:nvSpPr>
            <p:cNvPr id="5748" name="Google Shape;5748;p56"/>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1" name="Google Shape;5751;p56"/>
          <p:cNvGrpSpPr/>
          <p:nvPr/>
        </p:nvGrpSpPr>
        <p:grpSpPr>
          <a:xfrm>
            <a:off x="2611730" y="2256940"/>
            <a:ext cx="355557" cy="353615"/>
            <a:chOff x="-34406325" y="3919600"/>
            <a:chExt cx="293025" cy="291425"/>
          </a:xfrm>
        </p:grpSpPr>
        <p:sp>
          <p:nvSpPr>
            <p:cNvPr id="5752" name="Google Shape;5752;p56"/>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56"/>
          <p:cNvGrpSpPr/>
          <p:nvPr/>
        </p:nvGrpSpPr>
        <p:grpSpPr>
          <a:xfrm>
            <a:off x="1275628" y="2736303"/>
            <a:ext cx="353645" cy="342179"/>
            <a:chOff x="-32568800" y="3232000"/>
            <a:chExt cx="291450" cy="282000"/>
          </a:xfrm>
        </p:grpSpPr>
        <p:sp>
          <p:nvSpPr>
            <p:cNvPr id="5760" name="Google Shape;5760;p56"/>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56"/>
          <p:cNvGrpSpPr/>
          <p:nvPr/>
        </p:nvGrpSpPr>
        <p:grpSpPr>
          <a:xfrm>
            <a:off x="1275158" y="3201213"/>
            <a:ext cx="354586" cy="353645"/>
            <a:chOff x="-32569575" y="3586425"/>
            <a:chExt cx="292225" cy="291450"/>
          </a:xfrm>
        </p:grpSpPr>
        <p:sp>
          <p:nvSpPr>
            <p:cNvPr id="5763" name="Google Shape;5763;p56"/>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56"/>
          <p:cNvGrpSpPr/>
          <p:nvPr/>
        </p:nvGrpSpPr>
        <p:grpSpPr>
          <a:xfrm>
            <a:off x="1266073" y="3665805"/>
            <a:ext cx="372756" cy="354343"/>
            <a:chOff x="-32576675" y="3944600"/>
            <a:chExt cx="307200" cy="292025"/>
          </a:xfrm>
        </p:grpSpPr>
        <p:sp>
          <p:nvSpPr>
            <p:cNvPr id="5766" name="Google Shape;5766;p56"/>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56"/>
          <p:cNvGrpSpPr/>
          <p:nvPr/>
        </p:nvGrpSpPr>
        <p:grpSpPr>
          <a:xfrm>
            <a:off x="3511040" y="2730100"/>
            <a:ext cx="354586" cy="354586"/>
            <a:chOff x="-30735200" y="3192625"/>
            <a:chExt cx="292225" cy="292225"/>
          </a:xfrm>
        </p:grpSpPr>
        <p:sp>
          <p:nvSpPr>
            <p:cNvPr id="5769" name="Google Shape;5769;p56"/>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56"/>
          <p:cNvGrpSpPr/>
          <p:nvPr/>
        </p:nvGrpSpPr>
        <p:grpSpPr>
          <a:xfrm>
            <a:off x="3511040" y="3201532"/>
            <a:ext cx="354586" cy="353008"/>
            <a:chOff x="-30735200" y="3552550"/>
            <a:chExt cx="292225" cy="290925"/>
          </a:xfrm>
        </p:grpSpPr>
        <p:sp>
          <p:nvSpPr>
            <p:cNvPr id="5777" name="Google Shape;5777;p56"/>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56"/>
          <p:cNvGrpSpPr/>
          <p:nvPr/>
        </p:nvGrpSpPr>
        <p:grpSpPr>
          <a:xfrm>
            <a:off x="3511040" y="3666154"/>
            <a:ext cx="354586" cy="353645"/>
            <a:chOff x="-30735200" y="3910925"/>
            <a:chExt cx="292225" cy="291450"/>
          </a:xfrm>
        </p:grpSpPr>
        <p:sp>
          <p:nvSpPr>
            <p:cNvPr id="5780" name="Google Shape;5780;p56"/>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2" name="Google Shape;5782;p56"/>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3" name="Google Shape;5783;p56"/>
          <p:cNvGrpSpPr/>
          <p:nvPr/>
        </p:nvGrpSpPr>
        <p:grpSpPr>
          <a:xfrm>
            <a:off x="4864547" y="1375808"/>
            <a:ext cx="358971" cy="359224"/>
            <a:chOff x="-57956275" y="3197925"/>
            <a:chExt cx="319000" cy="319225"/>
          </a:xfrm>
        </p:grpSpPr>
        <p:sp>
          <p:nvSpPr>
            <p:cNvPr id="5784" name="Google Shape;5784;p56"/>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56"/>
          <p:cNvGrpSpPr/>
          <p:nvPr/>
        </p:nvGrpSpPr>
        <p:grpSpPr>
          <a:xfrm>
            <a:off x="4886701" y="1832234"/>
            <a:ext cx="314662" cy="358971"/>
            <a:chOff x="-57940525" y="3590375"/>
            <a:chExt cx="279625" cy="319000"/>
          </a:xfrm>
        </p:grpSpPr>
        <p:sp>
          <p:nvSpPr>
            <p:cNvPr id="5792" name="Google Shape;5792;p56"/>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56"/>
          <p:cNvGrpSpPr/>
          <p:nvPr/>
        </p:nvGrpSpPr>
        <p:grpSpPr>
          <a:xfrm>
            <a:off x="4857582" y="2273605"/>
            <a:ext cx="358099" cy="358999"/>
            <a:chOff x="-57959425" y="3982600"/>
            <a:chExt cx="318225" cy="319025"/>
          </a:xfrm>
        </p:grpSpPr>
        <p:sp>
          <p:nvSpPr>
            <p:cNvPr id="5798" name="Google Shape;5798;p56"/>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2" name="Google Shape;5802;p56"/>
          <p:cNvGrpSpPr/>
          <p:nvPr/>
        </p:nvGrpSpPr>
        <p:grpSpPr>
          <a:xfrm>
            <a:off x="7057749" y="1376934"/>
            <a:ext cx="357226" cy="357226"/>
            <a:chOff x="-55987225" y="3198925"/>
            <a:chExt cx="317450" cy="317450"/>
          </a:xfrm>
        </p:grpSpPr>
        <p:sp>
          <p:nvSpPr>
            <p:cNvPr id="5803" name="Google Shape;5803;p56"/>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56"/>
          <p:cNvGrpSpPr/>
          <p:nvPr/>
        </p:nvGrpSpPr>
        <p:grpSpPr>
          <a:xfrm>
            <a:off x="7057749" y="1832965"/>
            <a:ext cx="357226" cy="357367"/>
            <a:chOff x="-55987225" y="3591025"/>
            <a:chExt cx="317450" cy="317575"/>
          </a:xfrm>
        </p:grpSpPr>
        <p:sp>
          <p:nvSpPr>
            <p:cNvPr id="5808" name="Google Shape;5808;p56"/>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56"/>
          <p:cNvGrpSpPr/>
          <p:nvPr/>
        </p:nvGrpSpPr>
        <p:grpSpPr>
          <a:xfrm>
            <a:off x="7071665" y="2273605"/>
            <a:ext cx="358999" cy="358999"/>
            <a:chOff x="-55988800" y="3982600"/>
            <a:chExt cx="319025" cy="319025"/>
          </a:xfrm>
        </p:grpSpPr>
        <p:sp>
          <p:nvSpPr>
            <p:cNvPr id="5814" name="Google Shape;5814;p56"/>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56"/>
          <p:cNvGrpSpPr/>
          <p:nvPr/>
        </p:nvGrpSpPr>
        <p:grpSpPr>
          <a:xfrm>
            <a:off x="5730184" y="2731562"/>
            <a:ext cx="356326" cy="358971"/>
            <a:chOff x="-54026025" y="3192625"/>
            <a:chExt cx="316650" cy="319000"/>
          </a:xfrm>
        </p:grpSpPr>
        <p:sp>
          <p:nvSpPr>
            <p:cNvPr id="5820" name="Google Shape;5820;p56"/>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56"/>
          <p:cNvGrpSpPr/>
          <p:nvPr/>
        </p:nvGrpSpPr>
        <p:grpSpPr>
          <a:xfrm>
            <a:off x="5750130" y="3202536"/>
            <a:ext cx="316434" cy="358099"/>
            <a:chOff x="-54007925" y="3584850"/>
            <a:chExt cx="281200" cy="318225"/>
          </a:xfrm>
        </p:grpSpPr>
        <p:sp>
          <p:nvSpPr>
            <p:cNvPr id="5829" name="Google Shape;5829;p56"/>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5" name="Google Shape;5835;p56"/>
          <p:cNvGrpSpPr/>
          <p:nvPr/>
        </p:nvGrpSpPr>
        <p:grpSpPr>
          <a:xfrm>
            <a:off x="5750130" y="3664421"/>
            <a:ext cx="316434" cy="358914"/>
            <a:chOff x="-54007925" y="3975575"/>
            <a:chExt cx="281200" cy="318950"/>
          </a:xfrm>
        </p:grpSpPr>
        <p:sp>
          <p:nvSpPr>
            <p:cNvPr id="5836" name="Google Shape;5836;p56"/>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56"/>
          <p:cNvGrpSpPr/>
          <p:nvPr/>
        </p:nvGrpSpPr>
        <p:grpSpPr>
          <a:xfrm>
            <a:off x="7984996" y="2748891"/>
            <a:ext cx="274770" cy="358492"/>
            <a:chOff x="-52005775" y="3208025"/>
            <a:chExt cx="244175" cy="318575"/>
          </a:xfrm>
        </p:grpSpPr>
        <p:sp>
          <p:nvSpPr>
            <p:cNvPr id="5841" name="Google Shape;5841;p56"/>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56"/>
          <p:cNvGrpSpPr/>
          <p:nvPr/>
        </p:nvGrpSpPr>
        <p:grpSpPr>
          <a:xfrm>
            <a:off x="5291462" y="1376934"/>
            <a:ext cx="358099" cy="358099"/>
            <a:chOff x="-57568775" y="3198925"/>
            <a:chExt cx="318225" cy="318225"/>
          </a:xfrm>
        </p:grpSpPr>
        <p:sp>
          <p:nvSpPr>
            <p:cNvPr id="5853" name="Google Shape;5853;p56"/>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9" name="Google Shape;5859;p56"/>
          <p:cNvGrpSpPr/>
          <p:nvPr/>
        </p:nvGrpSpPr>
        <p:grpSpPr>
          <a:xfrm>
            <a:off x="5313181" y="1832234"/>
            <a:ext cx="314662" cy="358099"/>
            <a:chOff x="-57549075" y="3590375"/>
            <a:chExt cx="279625" cy="318225"/>
          </a:xfrm>
        </p:grpSpPr>
        <p:sp>
          <p:nvSpPr>
            <p:cNvPr id="5860" name="Google Shape;5860;p56"/>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4" name="Google Shape;5864;p56"/>
          <p:cNvGrpSpPr/>
          <p:nvPr/>
        </p:nvGrpSpPr>
        <p:grpSpPr>
          <a:xfrm>
            <a:off x="5305378" y="2273605"/>
            <a:ext cx="359871" cy="359871"/>
            <a:chOff x="-57570350" y="3982600"/>
            <a:chExt cx="319800" cy="319800"/>
          </a:xfrm>
        </p:grpSpPr>
        <p:sp>
          <p:nvSpPr>
            <p:cNvPr id="5865" name="Google Shape;5865;p56"/>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56"/>
          <p:cNvGrpSpPr/>
          <p:nvPr/>
        </p:nvGrpSpPr>
        <p:grpSpPr>
          <a:xfrm>
            <a:off x="7520416" y="1376033"/>
            <a:ext cx="314662" cy="358999"/>
            <a:chOff x="-55576850" y="3198125"/>
            <a:chExt cx="279625" cy="319025"/>
          </a:xfrm>
        </p:grpSpPr>
        <p:sp>
          <p:nvSpPr>
            <p:cNvPr id="5870" name="Google Shape;5870;p56"/>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56"/>
          <p:cNvGrpSpPr/>
          <p:nvPr/>
        </p:nvGrpSpPr>
        <p:grpSpPr>
          <a:xfrm>
            <a:off x="7497812" y="1832009"/>
            <a:ext cx="359871" cy="358324"/>
            <a:chOff x="-55596550" y="3590175"/>
            <a:chExt cx="319800" cy="318425"/>
          </a:xfrm>
        </p:grpSpPr>
        <p:sp>
          <p:nvSpPr>
            <p:cNvPr id="5875" name="Google Shape;5875;p56"/>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56"/>
          <p:cNvGrpSpPr/>
          <p:nvPr/>
        </p:nvGrpSpPr>
        <p:grpSpPr>
          <a:xfrm>
            <a:off x="7513049" y="2273351"/>
            <a:ext cx="358999" cy="359252"/>
            <a:chOff x="-55595775" y="3982375"/>
            <a:chExt cx="319025" cy="319250"/>
          </a:xfrm>
        </p:grpSpPr>
        <p:sp>
          <p:nvSpPr>
            <p:cNvPr id="5880" name="Google Shape;5880;p56"/>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6" name="Google Shape;5886;p56"/>
          <p:cNvGrpSpPr/>
          <p:nvPr/>
        </p:nvGrpSpPr>
        <p:grpSpPr>
          <a:xfrm>
            <a:off x="6170232" y="2731562"/>
            <a:ext cx="358999" cy="358099"/>
            <a:chOff x="-53635375" y="3192625"/>
            <a:chExt cx="319025" cy="318225"/>
          </a:xfrm>
        </p:grpSpPr>
        <p:sp>
          <p:nvSpPr>
            <p:cNvPr id="5887" name="Google Shape;5887;p56"/>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56"/>
          <p:cNvGrpSpPr/>
          <p:nvPr/>
        </p:nvGrpSpPr>
        <p:grpSpPr>
          <a:xfrm>
            <a:off x="6192401" y="3202536"/>
            <a:ext cx="314662" cy="358999"/>
            <a:chOff x="-53615675" y="3584850"/>
            <a:chExt cx="279625" cy="319025"/>
          </a:xfrm>
        </p:grpSpPr>
        <p:sp>
          <p:nvSpPr>
            <p:cNvPr id="5891" name="Google Shape;5891;p56"/>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56"/>
          <p:cNvGrpSpPr/>
          <p:nvPr/>
        </p:nvGrpSpPr>
        <p:grpSpPr>
          <a:xfrm>
            <a:off x="6170246" y="3665461"/>
            <a:ext cx="358971" cy="357874"/>
            <a:chOff x="-53634575" y="3976500"/>
            <a:chExt cx="319000" cy="318025"/>
          </a:xfrm>
        </p:grpSpPr>
        <p:sp>
          <p:nvSpPr>
            <p:cNvPr id="5895" name="Google Shape;5895;p56"/>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3" name="Google Shape;5903;p56"/>
          <p:cNvGrpSpPr/>
          <p:nvPr/>
        </p:nvGrpSpPr>
        <p:grpSpPr>
          <a:xfrm>
            <a:off x="7965050" y="3208415"/>
            <a:ext cx="314662" cy="358436"/>
            <a:chOff x="-52023900" y="3590075"/>
            <a:chExt cx="279625" cy="318525"/>
          </a:xfrm>
        </p:grpSpPr>
        <p:sp>
          <p:nvSpPr>
            <p:cNvPr id="5904" name="Google Shape;5904;p56"/>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1" name="Google Shape;5911;p56"/>
          <p:cNvGrpSpPr/>
          <p:nvPr/>
        </p:nvGrpSpPr>
        <p:grpSpPr>
          <a:xfrm>
            <a:off x="5728292" y="1376934"/>
            <a:ext cx="358971" cy="358971"/>
            <a:chOff x="-57173375" y="3198925"/>
            <a:chExt cx="319000" cy="319000"/>
          </a:xfrm>
        </p:grpSpPr>
        <p:sp>
          <p:nvSpPr>
            <p:cNvPr id="5912" name="Google Shape;5912;p56"/>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6" name="Google Shape;5916;p56"/>
          <p:cNvGrpSpPr/>
          <p:nvPr/>
        </p:nvGrpSpPr>
        <p:grpSpPr>
          <a:xfrm>
            <a:off x="5729178" y="1854374"/>
            <a:ext cx="357198" cy="314690"/>
            <a:chOff x="-57176525" y="3610050"/>
            <a:chExt cx="317425" cy="279650"/>
          </a:xfrm>
        </p:grpSpPr>
        <p:sp>
          <p:nvSpPr>
            <p:cNvPr id="5917" name="Google Shape;5917;p56"/>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2" name="Google Shape;5922;p56"/>
          <p:cNvGrpSpPr/>
          <p:nvPr/>
        </p:nvGrpSpPr>
        <p:grpSpPr>
          <a:xfrm>
            <a:off x="7939633" y="1376934"/>
            <a:ext cx="358099" cy="356326"/>
            <a:chOff x="-55202750" y="3198925"/>
            <a:chExt cx="318225" cy="316650"/>
          </a:xfrm>
        </p:grpSpPr>
        <p:sp>
          <p:nvSpPr>
            <p:cNvPr id="5923" name="Google Shape;5923;p56"/>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5" name="Google Shape;5925;p56"/>
          <p:cNvGrpSpPr/>
          <p:nvPr/>
        </p:nvGrpSpPr>
        <p:grpSpPr>
          <a:xfrm>
            <a:off x="7950267" y="1832234"/>
            <a:ext cx="336830" cy="358099"/>
            <a:chOff x="-55194875" y="3590375"/>
            <a:chExt cx="299325" cy="318225"/>
          </a:xfrm>
        </p:grpSpPr>
        <p:sp>
          <p:nvSpPr>
            <p:cNvPr id="5926" name="Google Shape;5926;p56"/>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1" name="Google Shape;5931;p56"/>
          <p:cNvGrpSpPr/>
          <p:nvPr/>
        </p:nvGrpSpPr>
        <p:grpSpPr>
          <a:xfrm>
            <a:off x="7954884" y="2274505"/>
            <a:ext cx="357198" cy="357198"/>
            <a:chOff x="-55203525" y="3983400"/>
            <a:chExt cx="317425" cy="317425"/>
          </a:xfrm>
        </p:grpSpPr>
        <p:sp>
          <p:nvSpPr>
            <p:cNvPr id="5932" name="Google Shape;5932;p56"/>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56"/>
          <p:cNvGrpSpPr/>
          <p:nvPr/>
        </p:nvGrpSpPr>
        <p:grpSpPr>
          <a:xfrm>
            <a:off x="6621365" y="2731562"/>
            <a:ext cx="335930" cy="358971"/>
            <a:chOff x="-53232900" y="3192625"/>
            <a:chExt cx="298525" cy="319000"/>
          </a:xfrm>
        </p:grpSpPr>
        <p:sp>
          <p:nvSpPr>
            <p:cNvPr id="5936" name="Google Shape;5936;p56"/>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56"/>
          <p:cNvGrpSpPr/>
          <p:nvPr/>
        </p:nvGrpSpPr>
        <p:grpSpPr>
          <a:xfrm>
            <a:off x="6610731" y="3202536"/>
            <a:ext cx="357198" cy="356326"/>
            <a:chOff x="-53242350" y="3584850"/>
            <a:chExt cx="317425" cy="316650"/>
          </a:xfrm>
        </p:grpSpPr>
        <p:sp>
          <p:nvSpPr>
            <p:cNvPr id="5945" name="Google Shape;5945;p56"/>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56"/>
          <p:cNvGrpSpPr/>
          <p:nvPr/>
        </p:nvGrpSpPr>
        <p:grpSpPr>
          <a:xfrm>
            <a:off x="6631999" y="3665236"/>
            <a:ext cx="314662" cy="358999"/>
            <a:chOff x="-53224225" y="3976300"/>
            <a:chExt cx="279625" cy="319025"/>
          </a:xfrm>
        </p:grpSpPr>
        <p:sp>
          <p:nvSpPr>
            <p:cNvPr id="5951" name="Google Shape;5951;p56"/>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56"/>
          <p:cNvGrpSpPr/>
          <p:nvPr/>
        </p:nvGrpSpPr>
        <p:grpSpPr>
          <a:xfrm>
            <a:off x="7942896" y="3672917"/>
            <a:ext cx="358971" cy="358408"/>
            <a:chOff x="-52043575" y="3983125"/>
            <a:chExt cx="319000" cy="318500"/>
          </a:xfrm>
        </p:grpSpPr>
        <p:sp>
          <p:nvSpPr>
            <p:cNvPr id="5959" name="Google Shape;5959;p56"/>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56"/>
          <p:cNvGrpSpPr/>
          <p:nvPr/>
        </p:nvGrpSpPr>
        <p:grpSpPr>
          <a:xfrm>
            <a:off x="6196836" y="1376934"/>
            <a:ext cx="314662" cy="358971"/>
            <a:chOff x="-56766175" y="3198925"/>
            <a:chExt cx="279625" cy="319000"/>
          </a:xfrm>
        </p:grpSpPr>
        <p:sp>
          <p:nvSpPr>
            <p:cNvPr id="5969" name="Google Shape;5969;p56"/>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56"/>
          <p:cNvGrpSpPr/>
          <p:nvPr/>
        </p:nvGrpSpPr>
        <p:grpSpPr>
          <a:xfrm>
            <a:off x="6195950" y="1832234"/>
            <a:ext cx="316434" cy="358099"/>
            <a:chOff x="-56766175" y="3590375"/>
            <a:chExt cx="281200" cy="318225"/>
          </a:xfrm>
        </p:grpSpPr>
        <p:sp>
          <p:nvSpPr>
            <p:cNvPr id="5977" name="Google Shape;5977;p56"/>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56"/>
          <p:cNvGrpSpPr/>
          <p:nvPr/>
        </p:nvGrpSpPr>
        <p:grpSpPr>
          <a:xfrm>
            <a:off x="6232906" y="2273605"/>
            <a:ext cx="272126" cy="358099"/>
            <a:chOff x="-56747275" y="3982600"/>
            <a:chExt cx="241825" cy="318225"/>
          </a:xfrm>
        </p:grpSpPr>
        <p:sp>
          <p:nvSpPr>
            <p:cNvPr id="5982" name="Google Shape;5982;p56"/>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56"/>
          <p:cNvGrpSpPr/>
          <p:nvPr/>
        </p:nvGrpSpPr>
        <p:grpSpPr>
          <a:xfrm>
            <a:off x="4840657" y="3215842"/>
            <a:ext cx="358999" cy="342991"/>
            <a:chOff x="-54812875" y="3596675"/>
            <a:chExt cx="319025" cy="304800"/>
          </a:xfrm>
        </p:grpSpPr>
        <p:sp>
          <p:nvSpPr>
            <p:cNvPr id="5990" name="Google Shape;5990;p56"/>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7" name="Google Shape;5997;p56"/>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9" name="Google Shape;5999;p56"/>
          <p:cNvGrpSpPr/>
          <p:nvPr/>
        </p:nvGrpSpPr>
        <p:grpSpPr>
          <a:xfrm>
            <a:off x="4862826" y="3672326"/>
            <a:ext cx="314662" cy="358099"/>
            <a:chOff x="-54793175" y="3982600"/>
            <a:chExt cx="279625" cy="318225"/>
          </a:xfrm>
        </p:grpSpPr>
        <p:sp>
          <p:nvSpPr>
            <p:cNvPr id="6000" name="Google Shape;6000;p56"/>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7" name="Google Shape;6007;p56"/>
          <p:cNvGrpSpPr/>
          <p:nvPr/>
        </p:nvGrpSpPr>
        <p:grpSpPr>
          <a:xfrm>
            <a:off x="7074284" y="2731562"/>
            <a:ext cx="314662" cy="358099"/>
            <a:chOff x="-52832000" y="3192625"/>
            <a:chExt cx="279625" cy="318225"/>
          </a:xfrm>
        </p:grpSpPr>
        <p:sp>
          <p:nvSpPr>
            <p:cNvPr id="6008" name="Google Shape;6008;p56"/>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6" name="Google Shape;6016;p56"/>
          <p:cNvGrpSpPr/>
          <p:nvPr/>
        </p:nvGrpSpPr>
        <p:grpSpPr>
          <a:xfrm>
            <a:off x="5760817" y="2272929"/>
            <a:ext cx="323524" cy="358774"/>
            <a:chOff x="-57162350" y="3982000"/>
            <a:chExt cx="287500" cy="318825"/>
          </a:xfrm>
        </p:grpSpPr>
        <p:sp>
          <p:nvSpPr>
            <p:cNvPr id="6017" name="Google Shape;6017;p56"/>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5" name="Google Shape;6025;p56"/>
          <p:cNvGrpSpPr/>
          <p:nvPr/>
        </p:nvGrpSpPr>
        <p:grpSpPr>
          <a:xfrm>
            <a:off x="7052130" y="3203436"/>
            <a:ext cx="358971" cy="357198"/>
            <a:chOff x="-52851675" y="3585650"/>
            <a:chExt cx="319000" cy="317425"/>
          </a:xfrm>
        </p:grpSpPr>
        <p:sp>
          <p:nvSpPr>
            <p:cNvPr id="6026" name="Google Shape;6026;p56"/>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56"/>
          <p:cNvGrpSpPr/>
          <p:nvPr/>
        </p:nvGrpSpPr>
        <p:grpSpPr>
          <a:xfrm>
            <a:off x="7074284" y="3665236"/>
            <a:ext cx="314662" cy="358999"/>
            <a:chOff x="-52832000" y="3976300"/>
            <a:chExt cx="279625" cy="319025"/>
          </a:xfrm>
        </p:grpSpPr>
        <p:sp>
          <p:nvSpPr>
            <p:cNvPr id="6033" name="Google Shape;6033;p56"/>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56"/>
          <p:cNvGrpSpPr/>
          <p:nvPr/>
        </p:nvGrpSpPr>
        <p:grpSpPr>
          <a:xfrm>
            <a:off x="6191490" y="4119884"/>
            <a:ext cx="316434" cy="358099"/>
            <a:chOff x="-51633225" y="3198925"/>
            <a:chExt cx="281200" cy="318225"/>
          </a:xfrm>
        </p:grpSpPr>
        <p:sp>
          <p:nvSpPr>
            <p:cNvPr id="6039" name="Google Shape;6039;p56"/>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56"/>
          <p:cNvGrpSpPr/>
          <p:nvPr/>
        </p:nvGrpSpPr>
        <p:grpSpPr>
          <a:xfrm>
            <a:off x="6610314" y="1377806"/>
            <a:ext cx="365188" cy="357226"/>
            <a:chOff x="-56396775" y="3199700"/>
            <a:chExt cx="324525" cy="317450"/>
          </a:xfrm>
        </p:grpSpPr>
        <p:sp>
          <p:nvSpPr>
            <p:cNvPr id="6047" name="Google Shape;6047;p56"/>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3" name="Google Shape;6053;p56"/>
          <p:cNvGrpSpPr/>
          <p:nvPr/>
        </p:nvGrpSpPr>
        <p:grpSpPr>
          <a:xfrm>
            <a:off x="6613408" y="1843740"/>
            <a:ext cx="358999" cy="335958"/>
            <a:chOff x="-56394425" y="3600600"/>
            <a:chExt cx="319025" cy="298550"/>
          </a:xfrm>
        </p:grpSpPr>
        <p:sp>
          <p:nvSpPr>
            <p:cNvPr id="6054" name="Google Shape;6054;p56"/>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56"/>
          <p:cNvGrpSpPr/>
          <p:nvPr/>
        </p:nvGrpSpPr>
        <p:grpSpPr>
          <a:xfrm>
            <a:off x="6644175" y="2274505"/>
            <a:ext cx="327068" cy="357198"/>
            <a:chOff x="-56379450" y="3983400"/>
            <a:chExt cx="290650" cy="317425"/>
          </a:xfrm>
        </p:grpSpPr>
        <p:sp>
          <p:nvSpPr>
            <p:cNvPr id="6058" name="Google Shape;6058;p56"/>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56"/>
          <p:cNvGrpSpPr/>
          <p:nvPr/>
        </p:nvGrpSpPr>
        <p:grpSpPr>
          <a:xfrm>
            <a:off x="5307879" y="2738651"/>
            <a:ext cx="316434" cy="358971"/>
            <a:chOff x="-54401725" y="3198925"/>
            <a:chExt cx="281200" cy="319000"/>
          </a:xfrm>
        </p:grpSpPr>
        <p:sp>
          <p:nvSpPr>
            <p:cNvPr id="6067" name="Google Shape;6067;p56"/>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8" name="Google Shape;6078;p56"/>
          <p:cNvGrpSpPr/>
          <p:nvPr/>
        </p:nvGrpSpPr>
        <p:grpSpPr>
          <a:xfrm>
            <a:off x="5308766" y="3208753"/>
            <a:ext cx="314662" cy="358099"/>
            <a:chOff x="-54401725" y="3590375"/>
            <a:chExt cx="279625" cy="318225"/>
          </a:xfrm>
        </p:grpSpPr>
        <p:sp>
          <p:nvSpPr>
            <p:cNvPr id="6079" name="Google Shape;6079;p56"/>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5" name="Google Shape;6085;p56"/>
          <p:cNvGrpSpPr/>
          <p:nvPr/>
        </p:nvGrpSpPr>
        <p:grpSpPr>
          <a:xfrm>
            <a:off x="5306557" y="3672326"/>
            <a:ext cx="319079" cy="358099"/>
            <a:chOff x="-54403300" y="3982600"/>
            <a:chExt cx="283550" cy="318225"/>
          </a:xfrm>
        </p:grpSpPr>
        <p:sp>
          <p:nvSpPr>
            <p:cNvPr id="6086" name="Google Shape;6086;p56"/>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1" name="Google Shape;6091;p56"/>
          <p:cNvGrpSpPr/>
          <p:nvPr/>
        </p:nvGrpSpPr>
        <p:grpSpPr>
          <a:xfrm>
            <a:off x="7493951" y="2733559"/>
            <a:ext cx="356298" cy="356973"/>
            <a:chOff x="-52458650" y="3194400"/>
            <a:chExt cx="316625" cy="317225"/>
          </a:xfrm>
        </p:grpSpPr>
        <p:sp>
          <p:nvSpPr>
            <p:cNvPr id="6092" name="Google Shape;6092;p56"/>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0" name="Google Shape;6100;p56"/>
          <p:cNvGrpSpPr/>
          <p:nvPr/>
        </p:nvGrpSpPr>
        <p:grpSpPr>
          <a:xfrm>
            <a:off x="4862826" y="2738651"/>
            <a:ext cx="314662" cy="358971"/>
            <a:chOff x="-54793175" y="3198925"/>
            <a:chExt cx="279625" cy="319000"/>
          </a:xfrm>
        </p:grpSpPr>
        <p:sp>
          <p:nvSpPr>
            <p:cNvPr id="6101" name="Google Shape;6101;p56"/>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56"/>
          <p:cNvGrpSpPr/>
          <p:nvPr/>
        </p:nvGrpSpPr>
        <p:grpSpPr>
          <a:xfrm>
            <a:off x="7503249" y="3202536"/>
            <a:ext cx="337703" cy="357845"/>
            <a:chOff x="-52450000" y="3584850"/>
            <a:chExt cx="300100" cy="318000"/>
          </a:xfrm>
        </p:grpSpPr>
        <p:sp>
          <p:nvSpPr>
            <p:cNvPr id="6109" name="Google Shape;6109;p56"/>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56"/>
          <p:cNvGrpSpPr/>
          <p:nvPr/>
        </p:nvGrpSpPr>
        <p:grpSpPr>
          <a:xfrm>
            <a:off x="7514769" y="3667009"/>
            <a:ext cx="314662" cy="357226"/>
            <a:chOff x="-52440550" y="3977875"/>
            <a:chExt cx="279625" cy="317450"/>
          </a:xfrm>
        </p:grpSpPr>
        <p:sp>
          <p:nvSpPr>
            <p:cNvPr id="6117" name="Google Shape;6117;p56"/>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5" name="Google Shape;6125;p56"/>
          <p:cNvGrpSpPr/>
          <p:nvPr/>
        </p:nvGrpSpPr>
        <p:grpSpPr>
          <a:xfrm>
            <a:off x="6626703" y="4123215"/>
            <a:ext cx="314662" cy="358999"/>
            <a:chOff x="-51623775" y="3584850"/>
            <a:chExt cx="279625" cy="319025"/>
          </a:xfrm>
        </p:grpSpPr>
        <p:sp>
          <p:nvSpPr>
            <p:cNvPr id="6126" name="Google Shape;6126;p56"/>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5" name="Google Shape;6135;p56"/>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136" name="Google Shape;6136;p56"/>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40" name="Shape 6140"/>
        <p:cNvGrpSpPr/>
        <p:nvPr/>
      </p:nvGrpSpPr>
      <p:grpSpPr>
        <a:xfrm>
          <a:off x="0" y="0"/>
          <a:ext cx="0" cy="0"/>
          <a:chOff x="0" y="0"/>
          <a:chExt cx="0" cy="0"/>
        </a:xfrm>
      </p:grpSpPr>
      <p:grpSp>
        <p:nvGrpSpPr>
          <p:cNvPr id="6141" name="Google Shape;6141;p57"/>
          <p:cNvGrpSpPr/>
          <p:nvPr/>
        </p:nvGrpSpPr>
        <p:grpSpPr>
          <a:xfrm>
            <a:off x="866775" y="1386849"/>
            <a:ext cx="276003" cy="357300"/>
            <a:chOff x="-50469125" y="3183175"/>
            <a:chExt cx="233150" cy="301825"/>
          </a:xfrm>
        </p:grpSpPr>
        <p:sp>
          <p:nvSpPr>
            <p:cNvPr id="6142" name="Google Shape;6142;p57"/>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7"/>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7"/>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57"/>
          <p:cNvGrpSpPr/>
          <p:nvPr/>
        </p:nvGrpSpPr>
        <p:grpSpPr>
          <a:xfrm>
            <a:off x="826674" y="1822251"/>
            <a:ext cx="356205" cy="355288"/>
            <a:chOff x="-50504575" y="3550975"/>
            <a:chExt cx="300900" cy="300125"/>
          </a:xfrm>
        </p:grpSpPr>
        <p:sp>
          <p:nvSpPr>
            <p:cNvPr id="6146" name="Google Shape;6146;p57"/>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7"/>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7"/>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7"/>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57"/>
          <p:cNvGrpSpPr/>
          <p:nvPr/>
        </p:nvGrpSpPr>
        <p:grpSpPr>
          <a:xfrm>
            <a:off x="826674" y="2260493"/>
            <a:ext cx="356205" cy="354341"/>
            <a:chOff x="-50503000" y="3921175"/>
            <a:chExt cx="300900" cy="299325"/>
          </a:xfrm>
        </p:grpSpPr>
        <p:sp>
          <p:nvSpPr>
            <p:cNvPr id="6151" name="Google Shape;6151;p57"/>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7"/>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7"/>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7"/>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7"/>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6" name="Google Shape;6156;p57"/>
          <p:cNvGrpSpPr/>
          <p:nvPr/>
        </p:nvGrpSpPr>
        <p:grpSpPr>
          <a:xfrm>
            <a:off x="3030727" y="1406411"/>
            <a:ext cx="355258" cy="356205"/>
            <a:chOff x="-48630025" y="3199700"/>
            <a:chExt cx="300100" cy="300900"/>
          </a:xfrm>
        </p:grpSpPr>
        <p:sp>
          <p:nvSpPr>
            <p:cNvPr id="6157" name="Google Shape;6157;p57"/>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7"/>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7"/>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57"/>
          <p:cNvGrpSpPr/>
          <p:nvPr/>
        </p:nvGrpSpPr>
        <p:grpSpPr>
          <a:xfrm>
            <a:off x="3030727" y="1843707"/>
            <a:ext cx="355258" cy="355258"/>
            <a:chOff x="-48630025" y="3569100"/>
            <a:chExt cx="300100" cy="300100"/>
          </a:xfrm>
        </p:grpSpPr>
        <p:sp>
          <p:nvSpPr>
            <p:cNvPr id="6161" name="Google Shape;6161;p57"/>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7"/>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7"/>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7"/>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7"/>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7"/>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7"/>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7"/>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7"/>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7"/>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1" name="Google Shape;6171;p57"/>
          <p:cNvGrpSpPr/>
          <p:nvPr/>
        </p:nvGrpSpPr>
        <p:grpSpPr>
          <a:xfrm>
            <a:off x="3031201" y="2281003"/>
            <a:ext cx="354311" cy="353394"/>
            <a:chOff x="-48629225" y="3938500"/>
            <a:chExt cx="299300" cy="298525"/>
          </a:xfrm>
        </p:grpSpPr>
        <p:sp>
          <p:nvSpPr>
            <p:cNvPr id="6172" name="Google Shape;6172;p57"/>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7"/>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7"/>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7"/>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57"/>
          <p:cNvGrpSpPr/>
          <p:nvPr/>
        </p:nvGrpSpPr>
        <p:grpSpPr>
          <a:xfrm>
            <a:off x="1766604" y="2752344"/>
            <a:ext cx="311458" cy="354341"/>
            <a:chOff x="-46762575" y="3200500"/>
            <a:chExt cx="263100" cy="299325"/>
          </a:xfrm>
        </p:grpSpPr>
        <p:sp>
          <p:nvSpPr>
            <p:cNvPr id="6177" name="Google Shape;6177;p57"/>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7"/>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7"/>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7"/>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7"/>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57"/>
          <p:cNvGrpSpPr/>
          <p:nvPr/>
        </p:nvGrpSpPr>
        <p:grpSpPr>
          <a:xfrm>
            <a:off x="1744689" y="3211066"/>
            <a:ext cx="355288" cy="312375"/>
            <a:chOff x="-46779900" y="3588000"/>
            <a:chExt cx="300125" cy="263875"/>
          </a:xfrm>
        </p:grpSpPr>
        <p:sp>
          <p:nvSpPr>
            <p:cNvPr id="6183" name="Google Shape;6183;p57"/>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7"/>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7"/>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7"/>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57"/>
          <p:cNvGrpSpPr/>
          <p:nvPr/>
        </p:nvGrpSpPr>
        <p:grpSpPr>
          <a:xfrm>
            <a:off x="1745162" y="3625988"/>
            <a:ext cx="354341" cy="353394"/>
            <a:chOff x="-46779100" y="3938500"/>
            <a:chExt cx="299325" cy="298525"/>
          </a:xfrm>
        </p:grpSpPr>
        <p:sp>
          <p:nvSpPr>
            <p:cNvPr id="6188" name="Google Shape;6188;p57"/>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7"/>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57"/>
          <p:cNvGrpSpPr/>
          <p:nvPr/>
        </p:nvGrpSpPr>
        <p:grpSpPr>
          <a:xfrm>
            <a:off x="3952900" y="2758855"/>
            <a:ext cx="355258" cy="355288"/>
            <a:chOff x="-44924250" y="3206000"/>
            <a:chExt cx="300100" cy="300125"/>
          </a:xfrm>
        </p:grpSpPr>
        <p:sp>
          <p:nvSpPr>
            <p:cNvPr id="6191" name="Google Shape;6191;p57"/>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7"/>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7"/>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7"/>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7"/>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57"/>
          <p:cNvGrpSpPr/>
          <p:nvPr/>
        </p:nvGrpSpPr>
        <p:grpSpPr>
          <a:xfrm>
            <a:off x="1267386" y="1386849"/>
            <a:ext cx="355258" cy="355258"/>
            <a:chOff x="-50134375" y="3183175"/>
            <a:chExt cx="300100" cy="300100"/>
          </a:xfrm>
        </p:grpSpPr>
        <p:sp>
          <p:nvSpPr>
            <p:cNvPr id="6197" name="Google Shape;6197;p57"/>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7"/>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7"/>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7"/>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7"/>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7"/>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7"/>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7"/>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7"/>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7"/>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57"/>
          <p:cNvGrpSpPr/>
          <p:nvPr/>
        </p:nvGrpSpPr>
        <p:grpSpPr>
          <a:xfrm>
            <a:off x="1267386" y="1822251"/>
            <a:ext cx="355258" cy="355288"/>
            <a:chOff x="-50134375" y="3550975"/>
            <a:chExt cx="300100" cy="300125"/>
          </a:xfrm>
        </p:grpSpPr>
        <p:sp>
          <p:nvSpPr>
            <p:cNvPr id="6208" name="Google Shape;6208;p57"/>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7"/>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57"/>
          <p:cNvGrpSpPr/>
          <p:nvPr/>
        </p:nvGrpSpPr>
        <p:grpSpPr>
          <a:xfrm>
            <a:off x="1267386" y="2259783"/>
            <a:ext cx="355258" cy="355051"/>
            <a:chOff x="-50134375" y="3920575"/>
            <a:chExt cx="300100" cy="299925"/>
          </a:xfrm>
        </p:grpSpPr>
        <p:sp>
          <p:nvSpPr>
            <p:cNvPr id="6211" name="Google Shape;6211;p57"/>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7"/>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7"/>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4" name="Google Shape;6214;p57"/>
          <p:cNvGrpSpPr/>
          <p:nvPr/>
        </p:nvGrpSpPr>
        <p:grpSpPr>
          <a:xfrm>
            <a:off x="3478110" y="1407358"/>
            <a:ext cx="357123" cy="355258"/>
            <a:chOff x="-48262200" y="3200500"/>
            <a:chExt cx="301675" cy="300100"/>
          </a:xfrm>
        </p:grpSpPr>
        <p:sp>
          <p:nvSpPr>
            <p:cNvPr id="6215" name="Google Shape;6215;p57"/>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7"/>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7"/>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7"/>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7"/>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7"/>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7"/>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7"/>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7"/>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4" name="Google Shape;6224;p57"/>
          <p:cNvGrpSpPr/>
          <p:nvPr/>
        </p:nvGrpSpPr>
        <p:grpSpPr>
          <a:xfrm>
            <a:off x="3507483" y="1844447"/>
            <a:ext cx="298377" cy="354519"/>
            <a:chOff x="-48233050" y="3569725"/>
            <a:chExt cx="252050" cy="299475"/>
          </a:xfrm>
        </p:grpSpPr>
        <p:sp>
          <p:nvSpPr>
            <p:cNvPr id="6225" name="Google Shape;6225;p57"/>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7"/>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7"/>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8" name="Google Shape;6228;p57"/>
          <p:cNvGrpSpPr/>
          <p:nvPr/>
        </p:nvGrpSpPr>
        <p:grpSpPr>
          <a:xfrm>
            <a:off x="3531248" y="2278191"/>
            <a:ext cx="250847" cy="358070"/>
            <a:chOff x="-48216525" y="3936125"/>
            <a:chExt cx="211900" cy="302475"/>
          </a:xfrm>
        </p:grpSpPr>
        <p:sp>
          <p:nvSpPr>
            <p:cNvPr id="6229" name="Google Shape;6229;p57"/>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7"/>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7"/>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7"/>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3" name="Google Shape;6233;p57"/>
          <p:cNvGrpSpPr/>
          <p:nvPr/>
        </p:nvGrpSpPr>
        <p:grpSpPr>
          <a:xfrm>
            <a:off x="2186966" y="2753261"/>
            <a:ext cx="355258" cy="355288"/>
            <a:chOff x="-46410500" y="3201275"/>
            <a:chExt cx="300100" cy="300125"/>
          </a:xfrm>
        </p:grpSpPr>
        <p:sp>
          <p:nvSpPr>
            <p:cNvPr id="6234" name="Google Shape;6234;p57"/>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7"/>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7"/>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7"/>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7"/>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9" name="Google Shape;6239;p57"/>
          <p:cNvGrpSpPr/>
          <p:nvPr/>
        </p:nvGrpSpPr>
        <p:grpSpPr>
          <a:xfrm>
            <a:off x="2186966" y="3188692"/>
            <a:ext cx="355258" cy="356205"/>
            <a:chOff x="-46409700" y="3569100"/>
            <a:chExt cx="300100" cy="300900"/>
          </a:xfrm>
        </p:grpSpPr>
        <p:sp>
          <p:nvSpPr>
            <p:cNvPr id="6240" name="Google Shape;6240;p57"/>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7"/>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7"/>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7"/>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7"/>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57"/>
          <p:cNvGrpSpPr/>
          <p:nvPr/>
        </p:nvGrpSpPr>
        <p:grpSpPr>
          <a:xfrm>
            <a:off x="2174847" y="3624124"/>
            <a:ext cx="379497" cy="358070"/>
            <a:chOff x="-46422300" y="3936925"/>
            <a:chExt cx="320575" cy="302475"/>
          </a:xfrm>
        </p:grpSpPr>
        <p:sp>
          <p:nvSpPr>
            <p:cNvPr id="6246" name="Google Shape;6246;p57"/>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7"/>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57"/>
          <p:cNvGrpSpPr/>
          <p:nvPr/>
        </p:nvGrpSpPr>
        <p:grpSpPr>
          <a:xfrm>
            <a:off x="3952426" y="3178452"/>
            <a:ext cx="356205" cy="355258"/>
            <a:chOff x="-44914800" y="3560450"/>
            <a:chExt cx="300900" cy="300100"/>
          </a:xfrm>
        </p:grpSpPr>
        <p:sp>
          <p:nvSpPr>
            <p:cNvPr id="6249" name="Google Shape;6249;p57"/>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7"/>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7"/>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7"/>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7"/>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57"/>
          <p:cNvGrpSpPr/>
          <p:nvPr/>
        </p:nvGrpSpPr>
        <p:grpSpPr>
          <a:xfrm>
            <a:off x="1707478" y="1387086"/>
            <a:ext cx="354311" cy="354104"/>
            <a:chOff x="-49764975" y="3183375"/>
            <a:chExt cx="299300" cy="299125"/>
          </a:xfrm>
        </p:grpSpPr>
        <p:sp>
          <p:nvSpPr>
            <p:cNvPr id="6255" name="Google Shape;6255;p57"/>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7"/>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7"/>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7"/>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7"/>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7"/>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7"/>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7"/>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7"/>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4" name="Google Shape;6264;p57"/>
          <p:cNvGrpSpPr/>
          <p:nvPr/>
        </p:nvGrpSpPr>
        <p:grpSpPr>
          <a:xfrm>
            <a:off x="1707478" y="1822547"/>
            <a:ext cx="354311" cy="355909"/>
            <a:chOff x="-49764975" y="3551225"/>
            <a:chExt cx="299300" cy="300650"/>
          </a:xfrm>
        </p:grpSpPr>
        <p:sp>
          <p:nvSpPr>
            <p:cNvPr id="6265" name="Google Shape;6265;p57"/>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7"/>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7"/>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7"/>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7"/>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7"/>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7"/>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7"/>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7"/>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7"/>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7"/>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57"/>
          <p:cNvGrpSpPr/>
          <p:nvPr/>
        </p:nvGrpSpPr>
        <p:grpSpPr>
          <a:xfrm>
            <a:off x="1705140" y="2259310"/>
            <a:ext cx="358987" cy="355525"/>
            <a:chOff x="-49766550" y="3920175"/>
            <a:chExt cx="303250" cy="300325"/>
          </a:xfrm>
        </p:grpSpPr>
        <p:sp>
          <p:nvSpPr>
            <p:cNvPr id="6277" name="Google Shape;6277;p57"/>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7"/>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7"/>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7"/>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1" name="Google Shape;6281;p57"/>
          <p:cNvGrpSpPr/>
          <p:nvPr/>
        </p:nvGrpSpPr>
        <p:grpSpPr>
          <a:xfrm>
            <a:off x="3920671" y="1407358"/>
            <a:ext cx="357123" cy="354341"/>
            <a:chOff x="-47892800" y="3200500"/>
            <a:chExt cx="301675" cy="299325"/>
          </a:xfrm>
        </p:grpSpPr>
        <p:sp>
          <p:nvSpPr>
            <p:cNvPr id="6282" name="Google Shape;6282;p57"/>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7"/>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7"/>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7"/>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7"/>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7"/>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8" name="Google Shape;6288;p57"/>
          <p:cNvGrpSpPr/>
          <p:nvPr/>
        </p:nvGrpSpPr>
        <p:grpSpPr>
          <a:xfrm>
            <a:off x="3984537" y="1843707"/>
            <a:ext cx="229391" cy="355258"/>
            <a:chOff x="-47839250" y="3569100"/>
            <a:chExt cx="193775" cy="300100"/>
          </a:xfrm>
        </p:grpSpPr>
        <p:sp>
          <p:nvSpPr>
            <p:cNvPr id="6289" name="Google Shape;6289;p57"/>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7"/>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7"/>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7"/>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7"/>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7"/>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5" name="Google Shape;6295;p57"/>
          <p:cNvGrpSpPr/>
          <p:nvPr/>
        </p:nvGrpSpPr>
        <p:grpSpPr>
          <a:xfrm>
            <a:off x="3921603" y="2280056"/>
            <a:ext cx="355258" cy="356205"/>
            <a:chOff x="-47892800" y="3937700"/>
            <a:chExt cx="300100" cy="300900"/>
          </a:xfrm>
        </p:grpSpPr>
        <p:sp>
          <p:nvSpPr>
            <p:cNvPr id="6296" name="Google Shape;6296;p57"/>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7"/>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7"/>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7"/>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7"/>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7"/>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7"/>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7"/>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4" name="Google Shape;6304;p57"/>
          <p:cNvGrpSpPr/>
          <p:nvPr/>
        </p:nvGrpSpPr>
        <p:grpSpPr>
          <a:xfrm>
            <a:off x="2626898" y="2773770"/>
            <a:ext cx="355258" cy="311458"/>
            <a:chOff x="-46042675" y="3218600"/>
            <a:chExt cx="300100" cy="263100"/>
          </a:xfrm>
        </p:grpSpPr>
        <p:sp>
          <p:nvSpPr>
            <p:cNvPr id="6305" name="Google Shape;6305;p57"/>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7"/>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7"/>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7"/>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7"/>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7"/>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1" name="Google Shape;6311;p57"/>
          <p:cNvGrpSpPr/>
          <p:nvPr/>
        </p:nvGrpSpPr>
        <p:grpSpPr>
          <a:xfrm>
            <a:off x="2626898" y="3188219"/>
            <a:ext cx="355258" cy="323118"/>
            <a:chOff x="-46042675" y="3568700"/>
            <a:chExt cx="300100" cy="272950"/>
          </a:xfrm>
        </p:grpSpPr>
        <p:sp>
          <p:nvSpPr>
            <p:cNvPr id="6312" name="Google Shape;6312;p57"/>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7"/>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7"/>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7"/>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57"/>
          <p:cNvGrpSpPr/>
          <p:nvPr/>
        </p:nvGrpSpPr>
        <p:grpSpPr>
          <a:xfrm>
            <a:off x="2668849" y="3625189"/>
            <a:ext cx="271357" cy="356057"/>
            <a:chOff x="-46007225" y="3937825"/>
            <a:chExt cx="229225" cy="300775"/>
          </a:xfrm>
        </p:grpSpPr>
        <p:sp>
          <p:nvSpPr>
            <p:cNvPr id="6317" name="Google Shape;6317;p57"/>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7"/>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7"/>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7"/>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7"/>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7"/>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7"/>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7"/>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7"/>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7"/>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57"/>
          <p:cNvGrpSpPr/>
          <p:nvPr/>
        </p:nvGrpSpPr>
        <p:grpSpPr>
          <a:xfrm>
            <a:off x="3974341" y="3615275"/>
            <a:ext cx="312375" cy="357596"/>
            <a:chOff x="-44895900" y="3929450"/>
            <a:chExt cx="263875" cy="302075"/>
          </a:xfrm>
        </p:grpSpPr>
        <p:sp>
          <p:nvSpPr>
            <p:cNvPr id="6328" name="Google Shape;6328;p57"/>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7"/>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7"/>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7"/>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7"/>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7"/>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57"/>
          <p:cNvGrpSpPr/>
          <p:nvPr/>
        </p:nvGrpSpPr>
        <p:grpSpPr>
          <a:xfrm>
            <a:off x="2148160" y="1398036"/>
            <a:ext cx="356205" cy="332885"/>
            <a:chOff x="-49397175" y="3192625"/>
            <a:chExt cx="300900" cy="281200"/>
          </a:xfrm>
        </p:grpSpPr>
        <p:sp>
          <p:nvSpPr>
            <p:cNvPr id="6335" name="Google Shape;6335;p57"/>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7"/>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7"/>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7"/>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7"/>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7"/>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7"/>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57"/>
          <p:cNvGrpSpPr/>
          <p:nvPr/>
        </p:nvGrpSpPr>
        <p:grpSpPr>
          <a:xfrm>
            <a:off x="2174263" y="1822251"/>
            <a:ext cx="304000" cy="356205"/>
            <a:chOff x="-49375900" y="3550975"/>
            <a:chExt cx="256800" cy="300900"/>
          </a:xfrm>
        </p:grpSpPr>
        <p:sp>
          <p:nvSpPr>
            <p:cNvPr id="6343" name="Google Shape;6343;p57"/>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7"/>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7"/>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7"/>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7"/>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7"/>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7"/>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7"/>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7"/>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7"/>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7"/>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57"/>
          <p:cNvGrpSpPr/>
          <p:nvPr/>
        </p:nvGrpSpPr>
        <p:grpSpPr>
          <a:xfrm>
            <a:off x="2169616" y="2259546"/>
            <a:ext cx="313293" cy="356205"/>
            <a:chOff x="-49378250" y="3920375"/>
            <a:chExt cx="264650" cy="300900"/>
          </a:xfrm>
        </p:grpSpPr>
        <p:sp>
          <p:nvSpPr>
            <p:cNvPr id="6355" name="Google Shape;6355;p57"/>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7"/>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7"/>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7"/>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7"/>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7"/>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7"/>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2" name="Google Shape;6362;p57"/>
          <p:cNvGrpSpPr/>
          <p:nvPr/>
        </p:nvGrpSpPr>
        <p:grpSpPr>
          <a:xfrm>
            <a:off x="888604" y="2752344"/>
            <a:ext cx="312375" cy="357123"/>
            <a:chOff x="-47505300" y="3200500"/>
            <a:chExt cx="263875" cy="301675"/>
          </a:xfrm>
        </p:grpSpPr>
        <p:sp>
          <p:nvSpPr>
            <p:cNvPr id="6363" name="Google Shape;6363;p57"/>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7"/>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7"/>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7"/>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7"/>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7"/>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7"/>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7"/>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7"/>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7"/>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7"/>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7"/>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7"/>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57"/>
          <p:cNvGrpSpPr/>
          <p:nvPr/>
        </p:nvGrpSpPr>
        <p:grpSpPr>
          <a:xfrm>
            <a:off x="866704" y="3188692"/>
            <a:ext cx="356176" cy="355051"/>
            <a:chOff x="-47524975" y="3569100"/>
            <a:chExt cx="300875" cy="299925"/>
          </a:xfrm>
        </p:grpSpPr>
        <p:sp>
          <p:nvSpPr>
            <p:cNvPr id="6377" name="Google Shape;6377;p57"/>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7"/>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7"/>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7"/>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7"/>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2" name="Google Shape;6382;p57"/>
          <p:cNvGrpSpPr/>
          <p:nvPr/>
        </p:nvGrpSpPr>
        <p:grpSpPr>
          <a:xfrm>
            <a:off x="867162" y="3667954"/>
            <a:ext cx="355258" cy="270410"/>
            <a:chOff x="-47523400" y="3973950"/>
            <a:chExt cx="300100" cy="228425"/>
          </a:xfrm>
        </p:grpSpPr>
        <p:sp>
          <p:nvSpPr>
            <p:cNvPr id="6383" name="Google Shape;6383;p57"/>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7"/>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7"/>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7"/>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7"/>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8" name="Google Shape;6388;p57"/>
          <p:cNvGrpSpPr/>
          <p:nvPr/>
        </p:nvGrpSpPr>
        <p:grpSpPr>
          <a:xfrm>
            <a:off x="3072283" y="2750953"/>
            <a:ext cx="354341" cy="357596"/>
            <a:chOff x="-45673275" y="3199325"/>
            <a:chExt cx="299325" cy="302075"/>
          </a:xfrm>
        </p:grpSpPr>
        <p:sp>
          <p:nvSpPr>
            <p:cNvPr id="6389" name="Google Shape;6389;p57"/>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7"/>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7"/>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2" name="Google Shape;6392;p57"/>
          <p:cNvGrpSpPr/>
          <p:nvPr/>
        </p:nvGrpSpPr>
        <p:grpSpPr>
          <a:xfrm>
            <a:off x="3071351" y="3209202"/>
            <a:ext cx="356205" cy="314240"/>
            <a:chOff x="-45674075" y="3586425"/>
            <a:chExt cx="300900" cy="265450"/>
          </a:xfrm>
        </p:grpSpPr>
        <p:sp>
          <p:nvSpPr>
            <p:cNvPr id="6393" name="Google Shape;6393;p57"/>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7"/>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57"/>
          <p:cNvGrpSpPr/>
          <p:nvPr/>
        </p:nvGrpSpPr>
        <p:grpSpPr>
          <a:xfrm>
            <a:off x="3072283" y="3625041"/>
            <a:ext cx="354341" cy="356205"/>
            <a:chOff x="-45673275" y="3937700"/>
            <a:chExt cx="299325" cy="300900"/>
          </a:xfrm>
        </p:grpSpPr>
        <p:sp>
          <p:nvSpPr>
            <p:cNvPr id="6396" name="Google Shape;6396;p57"/>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7"/>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7"/>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7"/>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7"/>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7"/>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57"/>
          <p:cNvGrpSpPr/>
          <p:nvPr/>
        </p:nvGrpSpPr>
        <p:grpSpPr>
          <a:xfrm>
            <a:off x="2186449" y="4117825"/>
            <a:ext cx="356205" cy="356205"/>
            <a:chOff x="-44512325" y="3176075"/>
            <a:chExt cx="300900" cy="300900"/>
          </a:xfrm>
        </p:grpSpPr>
        <p:sp>
          <p:nvSpPr>
            <p:cNvPr id="6403" name="Google Shape;6403;p57"/>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7"/>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7"/>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6" name="Google Shape;6406;p57"/>
          <p:cNvGrpSpPr/>
          <p:nvPr/>
        </p:nvGrpSpPr>
        <p:grpSpPr>
          <a:xfrm>
            <a:off x="2589789" y="1386849"/>
            <a:ext cx="354341" cy="354341"/>
            <a:chOff x="-49027775" y="3183175"/>
            <a:chExt cx="299325" cy="299325"/>
          </a:xfrm>
        </p:grpSpPr>
        <p:sp>
          <p:nvSpPr>
            <p:cNvPr id="6407" name="Google Shape;6407;p57"/>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7"/>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7"/>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7"/>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1" name="Google Shape;6411;p57"/>
          <p:cNvGrpSpPr/>
          <p:nvPr/>
        </p:nvGrpSpPr>
        <p:grpSpPr>
          <a:xfrm>
            <a:off x="2589330" y="1822251"/>
            <a:ext cx="355258" cy="357152"/>
            <a:chOff x="-49027775" y="3550975"/>
            <a:chExt cx="300100" cy="301700"/>
          </a:xfrm>
        </p:grpSpPr>
        <p:sp>
          <p:nvSpPr>
            <p:cNvPr id="6412" name="Google Shape;6412;p57"/>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7"/>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7"/>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7"/>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7"/>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7"/>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7"/>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7"/>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7"/>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7"/>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57"/>
          <p:cNvGrpSpPr/>
          <p:nvPr/>
        </p:nvGrpSpPr>
        <p:grpSpPr>
          <a:xfrm>
            <a:off x="2587406" y="2259310"/>
            <a:ext cx="359106" cy="355525"/>
            <a:chOff x="-49031025" y="3920175"/>
            <a:chExt cx="303350" cy="300325"/>
          </a:xfrm>
        </p:grpSpPr>
        <p:sp>
          <p:nvSpPr>
            <p:cNvPr id="6423" name="Google Shape;6423;p57"/>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7"/>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7"/>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7"/>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7"/>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7"/>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57"/>
          <p:cNvGrpSpPr/>
          <p:nvPr/>
        </p:nvGrpSpPr>
        <p:grpSpPr>
          <a:xfrm>
            <a:off x="1303511" y="2752344"/>
            <a:ext cx="356176" cy="354341"/>
            <a:chOff x="-47155575" y="3200500"/>
            <a:chExt cx="300875" cy="299325"/>
          </a:xfrm>
        </p:grpSpPr>
        <p:sp>
          <p:nvSpPr>
            <p:cNvPr id="6430" name="Google Shape;6430;p57"/>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7"/>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7"/>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7"/>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7"/>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7"/>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57"/>
          <p:cNvGrpSpPr/>
          <p:nvPr/>
        </p:nvGrpSpPr>
        <p:grpSpPr>
          <a:xfrm>
            <a:off x="1303970" y="3188692"/>
            <a:ext cx="355258" cy="355258"/>
            <a:chOff x="-47154800" y="3569100"/>
            <a:chExt cx="300100" cy="300100"/>
          </a:xfrm>
        </p:grpSpPr>
        <p:sp>
          <p:nvSpPr>
            <p:cNvPr id="6437" name="Google Shape;6437;p57"/>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7"/>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7"/>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7"/>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7"/>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7"/>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57"/>
          <p:cNvGrpSpPr/>
          <p:nvPr/>
        </p:nvGrpSpPr>
        <p:grpSpPr>
          <a:xfrm>
            <a:off x="1304443" y="3626905"/>
            <a:ext cx="354311" cy="353423"/>
            <a:chOff x="-47154000" y="3939275"/>
            <a:chExt cx="299300" cy="298550"/>
          </a:xfrm>
        </p:grpSpPr>
        <p:sp>
          <p:nvSpPr>
            <p:cNvPr id="6444" name="Google Shape;6444;p57"/>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7"/>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7"/>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7"/>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8" name="Google Shape;6448;p57"/>
          <p:cNvGrpSpPr/>
          <p:nvPr/>
        </p:nvGrpSpPr>
        <p:grpSpPr>
          <a:xfrm>
            <a:off x="3529733" y="2752344"/>
            <a:ext cx="312375" cy="354341"/>
            <a:chOff x="-45286550" y="3200500"/>
            <a:chExt cx="263875" cy="299325"/>
          </a:xfrm>
        </p:grpSpPr>
        <p:sp>
          <p:nvSpPr>
            <p:cNvPr id="6449" name="Google Shape;6449;p57"/>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7"/>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7"/>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57"/>
          <p:cNvGrpSpPr/>
          <p:nvPr/>
        </p:nvGrpSpPr>
        <p:grpSpPr>
          <a:xfrm>
            <a:off x="3529733" y="3189639"/>
            <a:ext cx="312375" cy="354311"/>
            <a:chOff x="-45286550" y="3569900"/>
            <a:chExt cx="263875" cy="299300"/>
          </a:xfrm>
        </p:grpSpPr>
        <p:sp>
          <p:nvSpPr>
            <p:cNvPr id="6453" name="Google Shape;6453;p57"/>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7"/>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7"/>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7"/>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7"/>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7"/>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9" name="Google Shape;6459;p57"/>
          <p:cNvGrpSpPr/>
          <p:nvPr/>
        </p:nvGrpSpPr>
        <p:grpSpPr>
          <a:xfrm>
            <a:off x="3540920" y="3625988"/>
            <a:ext cx="290001" cy="355258"/>
            <a:chOff x="-45277900" y="3938500"/>
            <a:chExt cx="244975" cy="300100"/>
          </a:xfrm>
        </p:grpSpPr>
        <p:sp>
          <p:nvSpPr>
            <p:cNvPr id="6460" name="Google Shape;6460;p57"/>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7"/>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7"/>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7"/>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57"/>
          <p:cNvGrpSpPr/>
          <p:nvPr/>
        </p:nvGrpSpPr>
        <p:grpSpPr>
          <a:xfrm>
            <a:off x="2626869" y="4095090"/>
            <a:ext cx="355258" cy="355258"/>
            <a:chOff x="-44502875" y="3576975"/>
            <a:chExt cx="300100" cy="300100"/>
          </a:xfrm>
        </p:grpSpPr>
        <p:sp>
          <p:nvSpPr>
            <p:cNvPr id="6465" name="Google Shape;6465;p57"/>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7"/>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7"/>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57"/>
          <p:cNvGrpSpPr/>
          <p:nvPr/>
        </p:nvGrpSpPr>
        <p:grpSpPr>
          <a:xfrm>
            <a:off x="4835456" y="1828361"/>
            <a:ext cx="356196" cy="354670"/>
            <a:chOff x="-13946200" y="3647075"/>
            <a:chExt cx="353650" cy="352100"/>
          </a:xfrm>
        </p:grpSpPr>
        <p:sp>
          <p:nvSpPr>
            <p:cNvPr id="6469" name="Google Shape;6469;p57"/>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7"/>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7"/>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7"/>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7"/>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7"/>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5" name="Google Shape;6475;p57"/>
          <p:cNvGrpSpPr/>
          <p:nvPr/>
        </p:nvGrpSpPr>
        <p:grpSpPr>
          <a:xfrm>
            <a:off x="6618849" y="1387844"/>
            <a:ext cx="357002" cy="354267"/>
            <a:chOff x="-12163025" y="3214275"/>
            <a:chExt cx="354450" cy="351700"/>
          </a:xfrm>
        </p:grpSpPr>
        <p:sp>
          <p:nvSpPr>
            <p:cNvPr id="6476" name="Google Shape;6476;p57"/>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7"/>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7"/>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57"/>
          <p:cNvGrpSpPr/>
          <p:nvPr/>
        </p:nvGrpSpPr>
        <p:grpSpPr>
          <a:xfrm>
            <a:off x="6619629" y="1827581"/>
            <a:ext cx="355441" cy="356232"/>
            <a:chOff x="-12160675" y="3647875"/>
            <a:chExt cx="352900" cy="353650"/>
          </a:xfrm>
        </p:grpSpPr>
        <p:sp>
          <p:nvSpPr>
            <p:cNvPr id="6480" name="Google Shape;6480;p57"/>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7"/>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7"/>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7"/>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7"/>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7"/>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7"/>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7" name="Google Shape;6487;p57"/>
          <p:cNvGrpSpPr/>
          <p:nvPr/>
        </p:nvGrpSpPr>
        <p:grpSpPr>
          <a:xfrm>
            <a:off x="6630345" y="2272036"/>
            <a:ext cx="354635" cy="356232"/>
            <a:chOff x="-12160675" y="4081850"/>
            <a:chExt cx="352100" cy="353650"/>
          </a:xfrm>
        </p:grpSpPr>
        <p:sp>
          <p:nvSpPr>
            <p:cNvPr id="6488" name="Google Shape;6488;p57"/>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7"/>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7"/>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7"/>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7"/>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7"/>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4" name="Google Shape;6494;p57"/>
          <p:cNvGrpSpPr/>
          <p:nvPr/>
        </p:nvGrpSpPr>
        <p:grpSpPr>
          <a:xfrm>
            <a:off x="4835311" y="2746480"/>
            <a:ext cx="355416" cy="355652"/>
            <a:chOff x="-10391650" y="3180600"/>
            <a:chExt cx="352875" cy="353075"/>
          </a:xfrm>
        </p:grpSpPr>
        <p:sp>
          <p:nvSpPr>
            <p:cNvPr id="6495" name="Google Shape;6495;p57"/>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7"/>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7"/>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7"/>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7"/>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7"/>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57"/>
          <p:cNvGrpSpPr/>
          <p:nvPr/>
        </p:nvGrpSpPr>
        <p:grpSpPr>
          <a:xfrm>
            <a:off x="4835310" y="3223278"/>
            <a:ext cx="354635" cy="353890"/>
            <a:chOff x="-10390875" y="3616350"/>
            <a:chExt cx="352100" cy="351325"/>
          </a:xfrm>
        </p:grpSpPr>
        <p:sp>
          <p:nvSpPr>
            <p:cNvPr id="6502" name="Google Shape;6502;p57"/>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7"/>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7"/>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57"/>
          <p:cNvGrpSpPr/>
          <p:nvPr/>
        </p:nvGrpSpPr>
        <p:grpSpPr>
          <a:xfrm>
            <a:off x="7502285" y="2747943"/>
            <a:ext cx="312585" cy="354670"/>
            <a:chOff x="-10370400" y="4049550"/>
            <a:chExt cx="310350" cy="352100"/>
          </a:xfrm>
        </p:grpSpPr>
        <p:sp>
          <p:nvSpPr>
            <p:cNvPr id="6506" name="Google Shape;6506;p57"/>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7"/>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7"/>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7"/>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7"/>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57"/>
          <p:cNvGrpSpPr/>
          <p:nvPr/>
        </p:nvGrpSpPr>
        <p:grpSpPr>
          <a:xfrm>
            <a:off x="6606541" y="2746884"/>
            <a:ext cx="379236" cy="354847"/>
            <a:chOff x="-8674650" y="3210975"/>
            <a:chExt cx="376525" cy="352275"/>
          </a:xfrm>
        </p:grpSpPr>
        <p:sp>
          <p:nvSpPr>
            <p:cNvPr id="6512" name="Google Shape;6512;p57"/>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7"/>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7"/>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7"/>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7"/>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7"/>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57"/>
          <p:cNvGrpSpPr/>
          <p:nvPr/>
        </p:nvGrpSpPr>
        <p:grpSpPr>
          <a:xfrm>
            <a:off x="5278038" y="1828361"/>
            <a:ext cx="356221" cy="354670"/>
            <a:chOff x="-13512225" y="3647075"/>
            <a:chExt cx="353675" cy="352100"/>
          </a:xfrm>
        </p:grpSpPr>
        <p:sp>
          <p:nvSpPr>
            <p:cNvPr id="6519" name="Google Shape;6519;p57"/>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7"/>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7"/>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7"/>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7"/>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7"/>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7"/>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7"/>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7"/>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7"/>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9" name="Google Shape;6529;p57"/>
          <p:cNvGrpSpPr/>
          <p:nvPr/>
        </p:nvGrpSpPr>
        <p:grpSpPr>
          <a:xfrm>
            <a:off x="5288351" y="2272427"/>
            <a:ext cx="356221" cy="355451"/>
            <a:chOff x="-13512225" y="4080275"/>
            <a:chExt cx="353675" cy="352875"/>
          </a:xfrm>
        </p:grpSpPr>
        <p:sp>
          <p:nvSpPr>
            <p:cNvPr id="6530" name="Google Shape;6530;p57"/>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7"/>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7"/>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7"/>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7"/>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7"/>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7"/>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7"/>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7"/>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7"/>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7"/>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57"/>
          <p:cNvGrpSpPr/>
          <p:nvPr/>
        </p:nvGrpSpPr>
        <p:grpSpPr>
          <a:xfrm>
            <a:off x="7061431" y="1419788"/>
            <a:ext cx="356196" cy="290379"/>
            <a:chOff x="-11728250" y="3245400"/>
            <a:chExt cx="353650" cy="288275"/>
          </a:xfrm>
        </p:grpSpPr>
        <p:sp>
          <p:nvSpPr>
            <p:cNvPr id="6542" name="Google Shape;6542;p57"/>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7"/>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7"/>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7"/>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7"/>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7" name="Google Shape;6547;p57"/>
          <p:cNvGrpSpPr/>
          <p:nvPr/>
        </p:nvGrpSpPr>
        <p:grpSpPr>
          <a:xfrm>
            <a:off x="7093939" y="2272427"/>
            <a:ext cx="311804" cy="355451"/>
            <a:chOff x="-11703850" y="4081850"/>
            <a:chExt cx="309575" cy="352875"/>
          </a:xfrm>
        </p:grpSpPr>
        <p:sp>
          <p:nvSpPr>
            <p:cNvPr id="6548" name="Google Shape;6548;p57"/>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7"/>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7"/>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7"/>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7"/>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7"/>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7"/>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7"/>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57"/>
          <p:cNvGrpSpPr/>
          <p:nvPr/>
        </p:nvGrpSpPr>
        <p:grpSpPr>
          <a:xfrm>
            <a:off x="5282595" y="2746580"/>
            <a:ext cx="357002" cy="355451"/>
            <a:chOff x="-9958475" y="3180025"/>
            <a:chExt cx="354450" cy="352875"/>
          </a:xfrm>
        </p:grpSpPr>
        <p:sp>
          <p:nvSpPr>
            <p:cNvPr id="6557" name="Google Shape;6557;p57"/>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7"/>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7"/>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0" name="Google Shape;6560;p57"/>
          <p:cNvGrpSpPr/>
          <p:nvPr/>
        </p:nvGrpSpPr>
        <p:grpSpPr>
          <a:xfrm>
            <a:off x="5291722" y="3222561"/>
            <a:ext cx="337966" cy="355325"/>
            <a:chOff x="-9949025" y="3615575"/>
            <a:chExt cx="335550" cy="352750"/>
          </a:xfrm>
        </p:grpSpPr>
        <p:sp>
          <p:nvSpPr>
            <p:cNvPr id="6561" name="Google Shape;6561;p57"/>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7"/>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7"/>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57"/>
          <p:cNvGrpSpPr/>
          <p:nvPr/>
        </p:nvGrpSpPr>
        <p:grpSpPr>
          <a:xfrm>
            <a:off x="7926568" y="2746067"/>
            <a:ext cx="360175" cy="358423"/>
            <a:chOff x="-9961625" y="4048175"/>
            <a:chExt cx="357600" cy="355825"/>
          </a:xfrm>
        </p:grpSpPr>
        <p:sp>
          <p:nvSpPr>
            <p:cNvPr id="6565" name="Google Shape;6565;p57"/>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7"/>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7"/>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7"/>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7"/>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7"/>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1" name="Google Shape;6571;p57"/>
          <p:cNvGrpSpPr/>
          <p:nvPr/>
        </p:nvGrpSpPr>
        <p:grpSpPr>
          <a:xfrm>
            <a:off x="6613289" y="3221579"/>
            <a:ext cx="364959" cy="357289"/>
            <a:chOff x="-8680950" y="3624225"/>
            <a:chExt cx="362350" cy="354700"/>
          </a:xfrm>
        </p:grpSpPr>
        <p:sp>
          <p:nvSpPr>
            <p:cNvPr id="6572" name="Google Shape;6572;p57"/>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7"/>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7"/>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7"/>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7"/>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7"/>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57"/>
          <p:cNvGrpSpPr/>
          <p:nvPr/>
        </p:nvGrpSpPr>
        <p:grpSpPr>
          <a:xfrm>
            <a:off x="5749533" y="1387239"/>
            <a:ext cx="313365" cy="355476"/>
            <a:chOff x="-13056975" y="3212300"/>
            <a:chExt cx="311125" cy="352900"/>
          </a:xfrm>
        </p:grpSpPr>
        <p:sp>
          <p:nvSpPr>
            <p:cNvPr id="6579" name="Google Shape;6579;p57"/>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7"/>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7"/>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7"/>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57"/>
          <p:cNvGrpSpPr/>
          <p:nvPr/>
        </p:nvGrpSpPr>
        <p:grpSpPr>
          <a:xfrm>
            <a:off x="5726921" y="1828034"/>
            <a:ext cx="358588" cy="355325"/>
            <a:chOff x="-13077450" y="3647075"/>
            <a:chExt cx="356025" cy="352750"/>
          </a:xfrm>
        </p:grpSpPr>
        <p:sp>
          <p:nvSpPr>
            <p:cNvPr id="6584" name="Google Shape;6584;p57"/>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7"/>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7"/>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57"/>
          <p:cNvGrpSpPr/>
          <p:nvPr/>
        </p:nvGrpSpPr>
        <p:grpSpPr>
          <a:xfrm>
            <a:off x="5738027" y="2271633"/>
            <a:ext cx="357002" cy="357037"/>
            <a:chOff x="-13079025" y="4079475"/>
            <a:chExt cx="354450" cy="354450"/>
          </a:xfrm>
        </p:grpSpPr>
        <p:sp>
          <p:nvSpPr>
            <p:cNvPr id="6588" name="Google Shape;6588;p57"/>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7"/>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7"/>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7"/>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57"/>
          <p:cNvGrpSpPr/>
          <p:nvPr/>
        </p:nvGrpSpPr>
        <p:grpSpPr>
          <a:xfrm>
            <a:off x="7511094" y="1387642"/>
            <a:ext cx="356221" cy="354670"/>
            <a:chOff x="-11292700" y="3213875"/>
            <a:chExt cx="353675" cy="352100"/>
          </a:xfrm>
        </p:grpSpPr>
        <p:sp>
          <p:nvSpPr>
            <p:cNvPr id="6593" name="Google Shape;6593;p57"/>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7"/>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7"/>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7"/>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7"/>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7"/>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7"/>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57"/>
          <p:cNvGrpSpPr/>
          <p:nvPr/>
        </p:nvGrpSpPr>
        <p:grpSpPr>
          <a:xfrm>
            <a:off x="7505152" y="1827581"/>
            <a:ext cx="368106" cy="356232"/>
            <a:chOff x="-11299000" y="3647875"/>
            <a:chExt cx="365475" cy="353650"/>
          </a:xfrm>
        </p:grpSpPr>
        <p:sp>
          <p:nvSpPr>
            <p:cNvPr id="6601" name="Google Shape;6601;p57"/>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7"/>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7"/>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7"/>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7"/>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7"/>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57"/>
          <p:cNvGrpSpPr/>
          <p:nvPr/>
        </p:nvGrpSpPr>
        <p:grpSpPr>
          <a:xfrm>
            <a:off x="7520614" y="2283532"/>
            <a:ext cx="357808" cy="333240"/>
            <a:chOff x="-11295075" y="4092875"/>
            <a:chExt cx="355250" cy="330825"/>
          </a:xfrm>
        </p:grpSpPr>
        <p:sp>
          <p:nvSpPr>
            <p:cNvPr id="6608" name="Google Shape;6608;p57"/>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7"/>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7"/>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7"/>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7"/>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3" name="Google Shape;6613;p57"/>
          <p:cNvGrpSpPr/>
          <p:nvPr/>
        </p:nvGrpSpPr>
        <p:grpSpPr>
          <a:xfrm>
            <a:off x="5746214" y="2746580"/>
            <a:ext cx="312585" cy="355451"/>
            <a:chOff x="-9500075" y="3180800"/>
            <a:chExt cx="310350" cy="352875"/>
          </a:xfrm>
        </p:grpSpPr>
        <p:sp>
          <p:nvSpPr>
            <p:cNvPr id="6614" name="Google Shape;6614;p57"/>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7"/>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7"/>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7"/>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7"/>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7"/>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7"/>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7"/>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7"/>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3" name="Google Shape;6623;p57"/>
          <p:cNvGrpSpPr/>
          <p:nvPr/>
        </p:nvGrpSpPr>
        <p:grpSpPr>
          <a:xfrm>
            <a:off x="5724005" y="3222095"/>
            <a:ext cx="356221" cy="356257"/>
            <a:chOff x="-9523700" y="3614000"/>
            <a:chExt cx="353675" cy="353675"/>
          </a:xfrm>
        </p:grpSpPr>
        <p:sp>
          <p:nvSpPr>
            <p:cNvPr id="6624" name="Google Shape;6624;p57"/>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7"/>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7"/>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7"/>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7"/>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7"/>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7"/>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7"/>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7"/>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57"/>
          <p:cNvGrpSpPr/>
          <p:nvPr/>
        </p:nvGrpSpPr>
        <p:grpSpPr>
          <a:xfrm>
            <a:off x="7508956" y="3244737"/>
            <a:ext cx="356221" cy="354670"/>
            <a:chOff x="-9523700" y="4049550"/>
            <a:chExt cx="353675" cy="352100"/>
          </a:xfrm>
        </p:grpSpPr>
        <p:sp>
          <p:nvSpPr>
            <p:cNvPr id="6634" name="Google Shape;6634;p57"/>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7"/>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7"/>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7"/>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7"/>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7"/>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7"/>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57"/>
          <p:cNvGrpSpPr/>
          <p:nvPr/>
        </p:nvGrpSpPr>
        <p:grpSpPr>
          <a:xfrm>
            <a:off x="7065071" y="3244710"/>
            <a:ext cx="357002" cy="311029"/>
            <a:chOff x="-8209150" y="3659675"/>
            <a:chExt cx="354450" cy="308775"/>
          </a:xfrm>
        </p:grpSpPr>
        <p:sp>
          <p:nvSpPr>
            <p:cNvPr id="6642" name="Google Shape;6642;p57"/>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7"/>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7"/>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7"/>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7"/>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7"/>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57"/>
          <p:cNvGrpSpPr/>
          <p:nvPr/>
        </p:nvGrpSpPr>
        <p:grpSpPr>
          <a:xfrm>
            <a:off x="6178632" y="2273623"/>
            <a:ext cx="356221" cy="353059"/>
            <a:chOff x="-12643475" y="4081850"/>
            <a:chExt cx="353675" cy="350500"/>
          </a:xfrm>
        </p:grpSpPr>
        <p:sp>
          <p:nvSpPr>
            <p:cNvPr id="6649" name="Google Shape;6649;p57"/>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7"/>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7"/>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7"/>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3" name="Google Shape;6653;p57"/>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4" name="Google Shape;6654;p57"/>
          <p:cNvGrpSpPr/>
          <p:nvPr/>
        </p:nvGrpSpPr>
        <p:grpSpPr>
          <a:xfrm>
            <a:off x="7961232" y="2283532"/>
            <a:ext cx="356221" cy="333240"/>
            <a:chOff x="-10858725" y="4092875"/>
            <a:chExt cx="353675" cy="330825"/>
          </a:xfrm>
        </p:grpSpPr>
        <p:sp>
          <p:nvSpPr>
            <p:cNvPr id="6655" name="Google Shape;6655;p57"/>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7"/>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7"/>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7"/>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7"/>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7"/>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57"/>
          <p:cNvGrpSpPr/>
          <p:nvPr/>
        </p:nvGrpSpPr>
        <p:grpSpPr>
          <a:xfrm>
            <a:off x="6219755" y="3222498"/>
            <a:ext cx="252278" cy="355451"/>
            <a:chOff x="-9039300" y="3614000"/>
            <a:chExt cx="250475" cy="352875"/>
          </a:xfrm>
        </p:grpSpPr>
        <p:sp>
          <p:nvSpPr>
            <p:cNvPr id="6662" name="Google Shape;6662;p57"/>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7"/>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57"/>
          <p:cNvGrpSpPr/>
          <p:nvPr/>
        </p:nvGrpSpPr>
        <p:grpSpPr>
          <a:xfrm>
            <a:off x="7951721" y="3244737"/>
            <a:ext cx="354635" cy="354670"/>
            <a:chOff x="-9088150" y="4049550"/>
            <a:chExt cx="352100" cy="352100"/>
          </a:xfrm>
        </p:grpSpPr>
        <p:sp>
          <p:nvSpPr>
            <p:cNvPr id="6665" name="Google Shape;6665;p57"/>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7"/>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7"/>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7"/>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7"/>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7"/>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57"/>
          <p:cNvGrpSpPr/>
          <p:nvPr/>
        </p:nvGrpSpPr>
        <p:grpSpPr>
          <a:xfrm>
            <a:off x="7086085" y="2746970"/>
            <a:ext cx="315757" cy="354670"/>
            <a:chOff x="-8191825" y="3174500"/>
            <a:chExt cx="313500" cy="352100"/>
          </a:xfrm>
        </p:grpSpPr>
        <p:sp>
          <p:nvSpPr>
            <p:cNvPr id="6672" name="Google Shape;6672;p57"/>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7"/>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7"/>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5" name="Google Shape;6675;p57"/>
          <p:cNvGrpSpPr/>
          <p:nvPr/>
        </p:nvGrpSpPr>
        <p:grpSpPr>
          <a:xfrm>
            <a:off x="4835443" y="1387491"/>
            <a:ext cx="356221" cy="354973"/>
            <a:chOff x="-13947000" y="3212800"/>
            <a:chExt cx="353675" cy="352400"/>
          </a:xfrm>
        </p:grpSpPr>
        <p:sp>
          <p:nvSpPr>
            <p:cNvPr id="6676" name="Google Shape;6676;p57"/>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7"/>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8" name="Google Shape;6678;p57"/>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9" name="Google Shape;6679;p57"/>
          <p:cNvGrpSpPr/>
          <p:nvPr/>
        </p:nvGrpSpPr>
        <p:grpSpPr>
          <a:xfrm>
            <a:off x="5278038" y="1386849"/>
            <a:ext cx="356221" cy="356257"/>
            <a:chOff x="-13512225" y="3211525"/>
            <a:chExt cx="353675" cy="353675"/>
          </a:xfrm>
        </p:grpSpPr>
        <p:sp>
          <p:nvSpPr>
            <p:cNvPr id="6680" name="Google Shape;6680;p57"/>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7"/>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7"/>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7"/>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7"/>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57"/>
          <p:cNvGrpSpPr/>
          <p:nvPr/>
        </p:nvGrpSpPr>
        <p:grpSpPr>
          <a:xfrm>
            <a:off x="6168320" y="1387239"/>
            <a:ext cx="356221" cy="355476"/>
            <a:chOff x="-12643475" y="3212300"/>
            <a:chExt cx="353675" cy="352900"/>
          </a:xfrm>
        </p:grpSpPr>
        <p:sp>
          <p:nvSpPr>
            <p:cNvPr id="6686" name="Google Shape;6686;p57"/>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7"/>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7"/>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7"/>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7"/>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7"/>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7"/>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7"/>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7"/>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57"/>
          <p:cNvGrpSpPr/>
          <p:nvPr/>
        </p:nvGrpSpPr>
        <p:grpSpPr>
          <a:xfrm>
            <a:off x="6168320" y="1839013"/>
            <a:ext cx="356221" cy="333366"/>
            <a:chOff x="-12643475" y="3657325"/>
            <a:chExt cx="353675" cy="330950"/>
          </a:xfrm>
        </p:grpSpPr>
        <p:sp>
          <p:nvSpPr>
            <p:cNvPr id="6696" name="Google Shape;6696;p57"/>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7"/>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7"/>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7"/>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7"/>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7"/>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2" name="Google Shape;6702;p57"/>
          <p:cNvGrpSpPr/>
          <p:nvPr/>
        </p:nvGrpSpPr>
        <p:grpSpPr>
          <a:xfrm>
            <a:off x="7951322" y="1387642"/>
            <a:ext cx="355416" cy="354670"/>
            <a:chOff x="-10857925" y="3213875"/>
            <a:chExt cx="352875" cy="352100"/>
          </a:xfrm>
        </p:grpSpPr>
        <p:sp>
          <p:nvSpPr>
            <p:cNvPr id="6703" name="Google Shape;6703;p57"/>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7"/>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7"/>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7"/>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7"/>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7"/>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7"/>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7"/>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7"/>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7"/>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3" name="Google Shape;6713;p57"/>
          <p:cNvGrpSpPr/>
          <p:nvPr/>
        </p:nvGrpSpPr>
        <p:grpSpPr>
          <a:xfrm>
            <a:off x="6168237" y="2747071"/>
            <a:ext cx="356096" cy="354469"/>
            <a:chOff x="-9089725" y="3180200"/>
            <a:chExt cx="353550" cy="351900"/>
          </a:xfrm>
        </p:grpSpPr>
        <p:sp>
          <p:nvSpPr>
            <p:cNvPr id="6714" name="Google Shape;6714;p57"/>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7"/>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57"/>
          <p:cNvGrpSpPr/>
          <p:nvPr/>
        </p:nvGrpSpPr>
        <p:grpSpPr>
          <a:xfrm>
            <a:off x="7060235" y="1826875"/>
            <a:ext cx="358588" cy="357642"/>
            <a:chOff x="7083760" y="1971660"/>
            <a:chExt cx="358588" cy="357642"/>
          </a:xfrm>
        </p:grpSpPr>
        <p:sp>
          <p:nvSpPr>
            <p:cNvPr id="6717" name="Google Shape;6717;p57"/>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7"/>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7"/>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7"/>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7"/>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7"/>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7"/>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7"/>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7"/>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7"/>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7"/>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7"/>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29" name="Google Shape;6729;p57"/>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6730" name="Google Shape;6730;p57"/>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34" name="Shape 6734"/>
        <p:cNvGrpSpPr/>
        <p:nvPr/>
      </p:nvGrpSpPr>
      <p:grpSpPr>
        <a:xfrm>
          <a:off x="0" y="0"/>
          <a:ext cx="0" cy="0"/>
          <a:chOff x="0" y="0"/>
          <a:chExt cx="0" cy="0"/>
        </a:xfrm>
      </p:grpSpPr>
      <p:sp>
        <p:nvSpPr>
          <p:cNvPr id="6735" name="Google Shape;6735;p58"/>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6" name="Google Shape;6736;p58"/>
          <p:cNvGrpSpPr/>
          <p:nvPr/>
        </p:nvGrpSpPr>
        <p:grpSpPr>
          <a:xfrm>
            <a:off x="719610" y="2243507"/>
            <a:ext cx="452798" cy="449473"/>
            <a:chOff x="-21322300" y="3693325"/>
            <a:chExt cx="306400" cy="304150"/>
          </a:xfrm>
        </p:grpSpPr>
        <p:sp>
          <p:nvSpPr>
            <p:cNvPr id="6737" name="Google Shape;6737;p58"/>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8"/>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8"/>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8"/>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58"/>
          <p:cNvGrpSpPr/>
          <p:nvPr/>
        </p:nvGrpSpPr>
        <p:grpSpPr>
          <a:xfrm>
            <a:off x="719019" y="2810244"/>
            <a:ext cx="453980" cy="422540"/>
            <a:chOff x="-21322300" y="4077125"/>
            <a:chExt cx="307200" cy="285925"/>
          </a:xfrm>
        </p:grpSpPr>
        <p:sp>
          <p:nvSpPr>
            <p:cNvPr id="6742" name="Google Shape;6742;p58"/>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8"/>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8"/>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8"/>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8"/>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8"/>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8"/>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8"/>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8"/>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8"/>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8"/>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8"/>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58"/>
          <p:cNvGrpSpPr/>
          <p:nvPr/>
        </p:nvGrpSpPr>
        <p:grpSpPr>
          <a:xfrm>
            <a:off x="3496195" y="1689128"/>
            <a:ext cx="451653" cy="450212"/>
            <a:chOff x="-19394200" y="3333800"/>
            <a:chExt cx="305625" cy="304650"/>
          </a:xfrm>
        </p:grpSpPr>
        <p:sp>
          <p:nvSpPr>
            <p:cNvPr id="6755" name="Google Shape;6755;p58"/>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8"/>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8"/>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8"/>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8"/>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8"/>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8"/>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4" name="Google Shape;6764;p58"/>
          <p:cNvGrpSpPr/>
          <p:nvPr/>
        </p:nvGrpSpPr>
        <p:grpSpPr>
          <a:xfrm>
            <a:off x="3495032" y="2243580"/>
            <a:ext cx="453980" cy="449325"/>
            <a:chOff x="-19396575" y="3708500"/>
            <a:chExt cx="307200" cy="304050"/>
          </a:xfrm>
        </p:grpSpPr>
        <p:sp>
          <p:nvSpPr>
            <p:cNvPr id="6765" name="Google Shape;6765;p58"/>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8"/>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8"/>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58"/>
          <p:cNvGrpSpPr/>
          <p:nvPr/>
        </p:nvGrpSpPr>
        <p:grpSpPr>
          <a:xfrm>
            <a:off x="3489212" y="2796461"/>
            <a:ext cx="465618" cy="450101"/>
            <a:chOff x="-19394200" y="4084200"/>
            <a:chExt cx="315075" cy="304575"/>
          </a:xfrm>
        </p:grpSpPr>
        <p:sp>
          <p:nvSpPr>
            <p:cNvPr id="6769" name="Google Shape;6769;p58"/>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8"/>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8"/>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8"/>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8"/>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8"/>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58"/>
          <p:cNvGrpSpPr/>
          <p:nvPr/>
        </p:nvGrpSpPr>
        <p:grpSpPr>
          <a:xfrm>
            <a:off x="6294923" y="1689001"/>
            <a:ext cx="400447" cy="450470"/>
            <a:chOff x="-17526750" y="3309200"/>
            <a:chExt cx="270975" cy="304825"/>
          </a:xfrm>
        </p:grpSpPr>
        <p:sp>
          <p:nvSpPr>
            <p:cNvPr id="6776" name="Google Shape;6776;p58"/>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8"/>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8"/>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8"/>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8"/>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58"/>
          <p:cNvGrpSpPr/>
          <p:nvPr/>
        </p:nvGrpSpPr>
        <p:grpSpPr>
          <a:xfrm>
            <a:off x="6271075" y="2244173"/>
            <a:ext cx="448143" cy="448143"/>
            <a:chOff x="-17542500" y="3684100"/>
            <a:chExt cx="303250" cy="303250"/>
          </a:xfrm>
        </p:grpSpPr>
        <p:sp>
          <p:nvSpPr>
            <p:cNvPr id="6782" name="Google Shape;6782;p58"/>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8"/>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8"/>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8"/>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8"/>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8"/>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8"/>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9" name="Google Shape;6789;p58"/>
          <p:cNvGrpSpPr/>
          <p:nvPr/>
        </p:nvGrpSpPr>
        <p:grpSpPr>
          <a:xfrm>
            <a:off x="6270484" y="2810817"/>
            <a:ext cx="449325" cy="421395"/>
            <a:chOff x="-17542500" y="4068450"/>
            <a:chExt cx="304050" cy="285150"/>
          </a:xfrm>
        </p:grpSpPr>
        <p:sp>
          <p:nvSpPr>
            <p:cNvPr id="6790" name="Google Shape;6790;p58"/>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8"/>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8"/>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8"/>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8"/>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58"/>
          <p:cNvGrpSpPr/>
          <p:nvPr/>
        </p:nvGrpSpPr>
        <p:grpSpPr>
          <a:xfrm>
            <a:off x="3500906" y="3342211"/>
            <a:ext cx="343404" cy="449325"/>
            <a:chOff x="-15652200" y="3335975"/>
            <a:chExt cx="232375" cy="304050"/>
          </a:xfrm>
        </p:grpSpPr>
        <p:sp>
          <p:nvSpPr>
            <p:cNvPr id="6797" name="Google Shape;6797;p58"/>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8"/>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8"/>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8"/>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8"/>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8"/>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8"/>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8"/>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8"/>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58"/>
          <p:cNvGrpSpPr/>
          <p:nvPr/>
        </p:nvGrpSpPr>
        <p:grpSpPr>
          <a:xfrm>
            <a:off x="1274819" y="2243729"/>
            <a:ext cx="449325" cy="449030"/>
            <a:chOff x="-20945825" y="3692175"/>
            <a:chExt cx="304050" cy="303850"/>
          </a:xfrm>
        </p:grpSpPr>
        <p:sp>
          <p:nvSpPr>
            <p:cNvPr id="6807" name="Google Shape;6807;p58"/>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8"/>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8"/>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8"/>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1" name="Google Shape;6811;p58"/>
          <p:cNvGrpSpPr/>
          <p:nvPr/>
        </p:nvGrpSpPr>
        <p:grpSpPr>
          <a:xfrm>
            <a:off x="4081644" y="1689848"/>
            <a:ext cx="372516" cy="448771"/>
            <a:chOff x="-18994100" y="3334775"/>
            <a:chExt cx="252075" cy="303675"/>
          </a:xfrm>
        </p:grpSpPr>
        <p:sp>
          <p:nvSpPr>
            <p:cNvPr id="6812" name="Google Shape;6812;p58"/>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8"/>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8"/>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8"/>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58"/>
          <p:cNvGrpSpPr/>
          <p:nvPr/>
        </p:nvGrpSpPr>
        <p:grpSpPr>
          <a:xfrm>
            <a:off x="4096200" y="2244743"/>
            <a:ext cx="343404" cy="446998"/>
            <a:chOff x="-18983850" y="3710075"/>
            <a:chExt cx="232375" cy="302475"/>
          </a:xfrm>
        </p:grpSpPr>
        <p:sp>
          <p:nvSpPr>
            <p:cNvPr id="6817" name="Google Shape;6817;p58"/>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8"/>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8"/>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8"/>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58"/>
          <p:cNvGrpSpPr/>
          <p:nvPr/>
        </p:nvGrpSpPr>
        <p:grpSpPr>
          <a:xfrm>
            <a:off x="1274247" y="1689573"/>
            <a:ext cx="450470" cy="449325"/>
            <a:chOff x="-20946600" y="3317850"/>
            <a:chExt cx="304825" cy="304050"/>
          </a:xfrm>
        </p:grpSpPr>
        <p:sp>
          <p:nvSpPr>
            <p:cNvPr id="6822" name="Google Shape;6822;p58"/>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8"/>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8"/>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58"/>
          <p:cNvGrpSpPr/>
          <p:nvPr/>
        </p:nvGrpSpPr>
        <p:grpSpPr>
          <a:xfrm>
            <a:off x="1300422" y="2797442"/>
            <a:ext cx="398119" cy="448143"/>
            <a:chOff x="-20930075" y="4066100"/>
            <a:chExt cx="269400" cy="303250"/>
          </a:xfrm>
        </p:grpSpPr>
        <p:sp>
          <p:nvSpPr>
            <p:cNvPr id="6826" name="Google Shape;6826;p58"/>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8"/>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58"/>
          <p:cNvGrpSpPr/>
          <p:nvPr/>
        </p:nvGrpSpPr>
        <p:grpSpPr>
          <a:xfrm>
            <a:off x="4042667" y="2797422"/>
            <a:ext cx="450470" cy="448180"/>
            <a:chOff x="-19020075" y="4084200"/>
            <a:chExt cx="304825" cy="303275"/>
          </a:xfrm>
        </p:grpSpPr>
        <p:sp>
          <p:nvSpPr>
            <p:cNvPr id="6829" name="Google Shape;6829;p58"/>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8"/>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8"/>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8"/>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8"/>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8"/>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8"/>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8"/>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8"/>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8" name="Google Shape;6838;p58"/>
          <p:cNvGrpSpPr/>
          <p:nvPr/>
        </p:nvGrpSpPr>
        <p:grpSpPr>
          <a:xfrm>
            <a:off x="6859931" y="1689001"/>
            <a:ext cx="396937" cy="450470"/>
            <a:chOff x="-17149475" y="3309200"/>
            <a:chExt cx="268600" cy="304825"/>
          </a:xfrm>
        </p:grpSpPr>
        <p:sp>
          <p:nvSpPr>
            <p:cNvPr id="6839" name="Google Shape;6839;p58"/>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8"/>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58"/>
          <p:cNvGrpSpPr/>
          <p:nvPr/>
        </p:nvGrpSpPr>
        <p:grpSpPr>
          <a:xfrm>
            <a:off x="6833737" y="2258120"/>
            <a:ext cx="449325" cy="420249"/>
            <a:chOff x="-17168375" y="3692750"/>
            <a:chExt cx="304050" cy="284375"/>
          </a:xfrm>
        </p:grpSpPr>
        <p:sp>
          <p:nvSpPr>
            <p:cNvPr id="6842" name="Google Shape;6842;p58"/>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8"/>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8"/>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8"/>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8"/>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8"/>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8"/>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58"/>
          <p:cNvGrpSpPr/>
          <p:nvPr/>
        </p:nvGrpSpPr>
        <p:grpSpPr>
          <a:xfrm>
            <a:off x="6830246" y="2796852"/>
            <a:ext cx="456308" cy="449325"/>
            <a:chOff x="-17170750" y="4058800"/>
            <a:chExt cx="308775" cy="304050"/>
          </a:xfrm>
        </p:grpSpPr>
        <p:sp>
          <p:nvSpPr>
            <p:cNvPr id="6850" name="Google Shape;6850;p58"/>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8"/>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8"/>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8"/>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8"/>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8"/>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8"/>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8"/>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8"/>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8"/>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8"/>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8"/>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8"/>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8"/>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8"/>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58"/>
          <p:cNvGrpSpPr/>
          <p:nvPr/>
        </p:nvGrpSpPr>
        <p:grpSpPr>
          <a:xfrm>
            <a:off x="5692143" y="3343358"/>
            <a:ext cx="450470" cy="446998"/>
            <a:chOff x="-15688425" y="3707725"/>
            <a:chExt cx="304825" cy="302475"/>
          </a:xfrm>
        </p:grpSpPr>
        <p:sp>
          <p:nvSpPr>
            <p:cNvPr id="6868" name="Google Shape;6868;p58"/>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8"/>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8"/>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8"/>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8"/>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8"/>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58"/>
          <p:cNvGrpSpPr/>
          <p:nvPr/>
        </p:nvGrpSpPr>
        <p:grpSpPr>
          <a:xfrm>
            <a:off x="1836300" y="1690441"/>
            <a:ext cx="451653" cy="447589"/>
            <a:chOff x="-20572500" y="3319025"/>
            <a:chExt cx="305625" cy="302875"/>
          </a:xfrm>
        </p:grpSpPr>
        <p:sp>
          <p:nvSpPr>
            <p:cNvPr id="6875" name="Google Shape;6875;p58"/>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8"/>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58"/>
          <p:cNvGrpSpPr/>
          <p:nvPr/>
        </p:nvGrpSpPr>
        <p:grpSpPr>
          <a:xfrm>
            <a:off x="1837463" y="2305410"/>
            <a:ext cx="449325" cy="325670"/>
            <a:chOff x="-20571700" y="3722875"/>
            <a:chExt cx="304050" cy="220375"/>
          </a:xfrm>
        </p:grpSpPr>
        <p:sp>
          <p:nvSpPr>
            <p:cNvPr id="6878" name="Google Shape;6878;p58"/>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8"/>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8"/>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8"/>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8"/>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8"/>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8"/>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58"/>
          <p:cNvGrpSpPr/>
          <p:nvPr/>
        </p:nvGrpSpPr>
        <p:grpSpPr>
          <a:xfrm>
            <a:off x="1836891" y="2796278"/>
            <a:ext cx="450470" cy="450470"/>
            <a:chOff x="-20571700" y="4066875"/>
            <a:chExt cx="304825" cy="304825"/>
          </a:xfrm>
        </p:grpSpPr>
        <p:sp>
          <p:nvSpPr>
            <p:cNvPr id="6886" name="Google Shape;6886;p58"/>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8"/>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8"/>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8"/>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8"/>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8"/>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58"/>
          <p:cNvGrpSpPr/>
          <p:nvPr/>
        </p:nvGrpSpPr>
        <p:grpSpPr>
          <a:xfrm>
            <a:off x="4603593" y="1688259"/>
            <a:ext cx="453980" cy="451948"/>
            <a:chOff x="-18645175" y="3334200"/>
            <a:chExt cx="307200" cy="305825"/>
          </a:xfrm>
        </p:grpSpPr>
        <p:sp>
          <p:nvSpPr>
            <p:cNvPr id="6893" name="Google Shape;6893;p58"/>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8"/>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8"/>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8"/>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8"/>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58"/>
          <p:cNvGrpSpPr/>
          <p:nvPr/>
        </p:nvGrpSpPr>
        <p:grpSpPr>
          <a:xfrm>
            <a:off x="4604184" y="2242989"/>
            <a:ext cx="452798" cy="450507"/>
            <a:chOff x="-18645175" y="3708500"/>
            <a:chExt cx="306400" cy="304850"/>
          </a:xfrm>
        </p:grpSpPr>
        <p:sp>
          <p:nvSpPr>
            <p:cNvPr id="6899" name="Google Shape;6899;p58"/>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8"/>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8"/>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8"/>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8"/>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8"/>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8"/>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58"/>
          <p:cNvGrpSpPr/>
          <p:nvPr/>
        </p:nvGrpSpPr>
        <p:grpSpPr>
          <a:xfrm>
            <a:off x="4601857" y="2795630"/>
            <a:ext cx="457453" cy="451763"/>
            <a:chOff x="-18647525" y="4082625"/>
            <a:chExt cx="309550" cy="305700"/>
          </a:xfrm>
        </p:grpSpPr>
        <p:sp>
          <p:nvSpPr>
            <p:cNvPr id="6907" name="Google Shape;6907;p58"/>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8"/>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8"/>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8"/>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58"/>
          <p:cNvGrpSpPr/>
          <p:nvPr/>
        </p:nvGrpSpPr>
        <p:grpSpPr>
          <a:xfrm>
            <a:off x="7412241" y="1689592"/>
            <a:ext cx="395755" cy="449288"/>
            <a:chOff x="-16775350" y="3309200"/>
            <a:chExt cx="267800" cy="304025"/>
          </a:xfrm>
        </p:grpSpPr>
        <p:sp>
          <p:nvSpPr>
            <p:cNvPr id="6912" name="Google Shape;6912;p58"/>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8"/>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8"/>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58"/>
          <p:cNvGrpSpPr/>
          <p:nvPr/>
        </p:nvGrpSpPr>
        <p:grpSpPr>
          <a:xfrm>
            <a:off x="7412241" y="2241827"/>
            <a:ext cx="395755" cy="452835"/>
            <a:chOff x="-16775350" y="3683300"/>
            <a:chExt cx="267800" cy="306425"/>
          </a:xfrm>
        </p:grpSpPr>
        <p:sp>
          <p:nvSpPr>
            <p:cNvPr id="6916" name="Google Shape;6916;p58"/>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8"/>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8"/>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58"/>
          <p:cNvGrpSpPr/>
          <p:nvPr/>
        </p:nvGrpSpPr>
        <p:grpSpPr>
          <a:xfrm>
            <a:off x="7384292" y="2796870"/>
            <a:ext cx="451653" cy="449288"/>
            <a:chOff x="-16794250" y="4058225"/>
            <a:chExt cx="305625" cy="304025"/>
          </a:xfrm>
        </p:grpSpPr>
        <p:sp>
          <p:nvSpPr>
            <p:cNvPr id="6920" name="Google Shape;6920;p58"/>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8"/>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8"/>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8"/>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8"/>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8"/>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8"/>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9" name="Google Shape;6929;p58"/>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0" name="Google Shape;6930;p58"/>
          <p:cNvGrpSpPr/>
          <p:nvPr/>
        </p:nvGrpSpPr>
        <p:grpSpPr>
          <a:xfrm>
            <a:off x="2385709" y="1689573"/>
            <a:ext cx="457453" cy="449325"/>
            <a:chOff x="-20199150" y="3317850"/>
            <a:chExt cx="309550" cy="304050"/>
          </a:xfrm>
        </p:grpSpPr>
        <p:sp>
          <p:nvSpPr>
            <p:cNvPr id="6931" name="Google Shape;6931;p58"/>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8"/>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8"/>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8"/>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8"/>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58"/>
          <p:cNvGrpSpPr/>
          <p:nvPr/>
        </p:nvGrpSpPr>
        <p:grpSpPr>
          <a:xfrm>
            <a:off x="2388036" y="2242861"/>
            <a:ext cx="452798" cy="450766"/>
            <a:chOff x="-20199150" y="3693150"/>
            <a:chExt cx="306400" cy="305025"/>
          </a:xfrm>
        </p:grpSpPr>
        <p:sp>
          <p:nvSpPr>
            <p:cNvPr id="6939" name="Google Shape;6939;p58"/>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8"/>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8"/>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8"/>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58"/>
          <p:cNvGrpSpPr/>
          <p:nvPr/>
        </p:nvGrpSpPr>
        <p:grpSpPr>
          <a:xfrm>
            <a:off x="2388609" y="2795687"/>
            <a:ext cx="451653" cy="451653"/>
            <a:chOff x="-20197575" y="4066875"/>
            <a:chExt cx="305625" cy="305625"/>
          </a:xfrm>
        </p:grpSpPr>
        <p:sp>
          <p:nvSpPr>
            <p:cNvPr id="6946" name="Google Shape;6946;p58"/>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8"/>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8"/>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8"/>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8"/>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8"/>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8"/>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8"/>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4" name="Google Shape;6954;p58"/>
          <p:cNvGrpSpPr/>
          <p:nvPr/>
        </p:nvGrpSpPr>
        <p:grpSpPr>
          <a:xfrm>
            <a:off x="5170827" y="1687520"/>
            <a:ext cx="449325" cy="453426"/>
            <a:chOff x="-18271050" y="3333200"/>
            <a:chExt cx="304050" cy="306825"/>
          </a:xfrm>
        </p:grpSpPr>
        <p:sp>
          <p:nvSpPr>
            <p:cNvPr id="6955" name="Google Shape;6955;p58"/>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8"/>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8"/>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8"/>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8"/>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58"/>
          <p:cNvGrpSpPr/>
          <p:nvPr/>
        </p:nvGrpSpPr>
        <p:grpSpPr>
          <a:xfrm>
            <a:off x="5171399" y="2244171"/>
            <a:ext cx="448180" cy="448143"/>
            <a:chOff x="-18270275" y="3710875"/>
            <a:chExt cx="303275" cy="303250"/>
          </a:xfrm>
        </p:grpSpPr>
        <p:sp>
          <p:nvSpPr>
            <p:cNvPr id="6961" name="Google Shape;6961;p58"/>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8"/>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8"/>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8"/>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8"/>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7" name="Google Shape;6967;p58"/>
          <p:cNvGrpSpPr/>
          <p:nvPr/>
        </p:nvGrpSpPr>
        <p:grpSpPr>
          <a:xfrm>
            <a:off x="5224951" y="2797422"/>
            <a:ext cx="341076" cy="448180"/>
            <a:chOff x="-18234025" y="4084200"/>
            <a:chExt cx="230800" cy="303275"/>
          </a:xfrm>
        </p:grpSpPr>
        <p:sp>
          <p:nvSpPr>
            <p:cNvPr id="6968" name="Google Shape;6968;p58"/>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8"/>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8"/>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1" name="Google Shape;6971;p58"/>
          <p:cNvGrpSpPr/>
          <p:nvPr/>
        </p:nvGrpSpPr>
        <p:grpSpPr>
          <a:xfrm>
            <a:off x="2337506" y="3341641"/>
            <a:ext cx="449325" cy="450470"/>
            <a:chOff x="-16419350" y="3308400"/>
            <a:chExt cx="304050" cy="304825"/>
          </a:xfrm>
        </p:grpSpPr>
        <p:sp>
          <p:nvSpPr>
            <p:cNvPr id="6972" name="Google Shape;6972;p58"/>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8"/>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8"/>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8"/>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8"/>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8"/>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8"/>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58"/>
          <p:cNvGrpSpPr/>
          <p:nvPr/>
        </p:nvGrpSpPr>
        <p:grpSpPr>
          <a:xfrm>
            <a:off x="4609062" y="3340423"/>
            <a:ext cx="395755" cy="452872"/>
            <a:chOff x="-16401225" y="3683275"/>
            <a:chExt cx="267800" cy="306450"/>
          </a:xfrm>
        </p:grpSpPr>
        <p:sp>
          <p:nvSpPr>
            <p:cNvPr id="6980" name="Google Shape;6980;p58"/>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8"/>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8"/>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8"/>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8"/>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8"/>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58"/>
          <p:cNvGrpSpPr/>
          <p:nvPr/>
        </p:nvGrpSpPr>
        <p:grpSpPr>
          <a:xfrm>
            <a:off x="7974511" y="2797062"/>
            <a:ext cx="450470" cy="448180"/>
            <a:chOff x="-16419350" y="4058200"/>
            <a:chExt cx="304825" cy="303275"/>
          </a:xfrm>
        </p:grpSpPr>
        <p:sp>
          <p:nvSpPr>
            <p:cNvPr id="6988" name="Google Shape;6988;p58"/>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8"/>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8"/>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8"/>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8"/>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8"/>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8"/>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58"/>
          <p:cNvGrpSpPr/>
          <p:nvPr/>
        </p:nvGrpSpPr>
        <p:grpSpPr>
          <a:xfrm>
            <a:off x="4001398" y="3343080"/>
            <a:ext cx="450507" cy="447589"/>
            <a:chOff x="-15296200" y="3326900"/>
            <a:chExt cx="304850" cy="302875"/>
          </a:xfrm>
        </p:grpSpPr>
        <p:sp>
          <p:nvSpPr>
            <p:cNvPr id="6996" name="Google Shape;6996;p58"/>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8"/>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8"/>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8"/>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1" name="Google Shape;7001;p58"/>
          <p:cNvGrpSpPr/>
          <p:nvPr/>
        </p:nvGrpSpPr>
        <p:grpSpPr>
          <a:xfrm>
            <a:off x="2917051" y="1706881"/>
            <a:ext cx="486566" cy="414708"/>
            <a:chOff x="-19835275" y="3330250"/>
            <a:chExt cx="329250" cy="280625"/>
          </a:xfrm>
        </p:grpSpPr>
        <p:sp>
          <p:nvSpPr>
            <p:cNvPr id="7002" name="Google Shape;7002;p58"/>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8"/>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58"/>
          <p:cNvGrpSpPr/>
          <p:nvPr/>
        </p:nvGrpSpPr>
        <p:grpSpPr>
          <a:xfrm>
            <a:off x="2935080" y="2243470"/>
            <a:ext cx="450507" cy="449547"/>
            <a:chOff x="-19822675" y="3692750"/>
            <a:chExt cx="304850" cy="304200"/>
          </a:xfrm>
        </p:grpSpPr>
        <p:sp>
          <p:nvSpPr>
            <p:cNvPr id="7006" name="Google Shape;7006;p58"/>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8"/>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8"/>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8"/>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1" name="Google Shape;7011;p58"/>
          <p:cNvGrpSpPr/>
          <p:nvPr/>
        </p:nvGrpSpPr>
        <p:grpSpPr>
          <a:xfrm>
            <a:off x="2935672" y="2796278"/>
            <a:ext cx="449325" cy="450470"/>
            <a:chOff x="-19822675" y="4066875"/>
            <a:chExt cx="304050" cy="304825"/>
          </a:xfrm>
        </p:grpSpPr>
        <p:sp>
          <p:nvSpPr>
            <p:cNvPr id="7012" name="Google Shape;7012;p58"/>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8"/>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8"/>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8"/>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8"/>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58"/>
          <p:cNvGrpSpPr/>
          <p:nvPr/>
        </p:nvGrpSpPr>
        <p:grpSpPr>
          <a:xfrm>
            <a:off x="5744740" y="1689571"/>
            <a:ext cx="399302" cy="449325"/>
            <a:chOff x="-17878825" y="3334400"/>
            <a:chExt cx="270200" cy="304050"/>
          </a:xfrm>
        </p:grpSpPr>
        <p:sp>
          <p:nvSpPr>
            <p:cNvPr id="7019" name="Google Shape;7019;p58"/>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8"/>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8"/>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8"/>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8"/>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58"/>
          <p:cNvGrpSpPr/>
          <p:nvPr/>
        </p:nvGrpSpPr>
        <p:grpSpPr>
          <a:xfrm>
            <a:off x="5718565" y="2242416"/>
            <a:ext cx="451653" cy="451653"/>
            <a:chOff x="-17896150" y="3709300"/>
            <a:chExt cx="305625" cy="305625"/>
          </a:xfrm>
        </p:grpSpPr>
        <p:sp>
          <p:nvSpPr>
            <p:cNvPr id="7027" name="Google Shape;7027;p58"/>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8"/>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8"/>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8"/>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58"/>
          <p:cNvGrpSpPr/>
          <p:nvPr/>
        </p:nvGrpSpPr>
        <p:grpSpPr>
          <a:xfrm>
            <a:off x="5746495" y="2795686"/>
            <a:ext cx="395792" cy="451653"/>
            <a:chOff x="-17878025" y="4082625"/>
            <a:chExt cx="267825" cy="305625"/>
          </a:xfrm>
        </p:grpSpPr>
        <p:sp>
          <p:nvSpPr>
            <p:cNvPr id="7032" name="Google Shape;7032;p58"/>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8"/>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8"/>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8"/>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8"/>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8"/>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8"/>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58"/>
          <p:cNvGrpSpPr/>
          <p:nvPr/>
        </p:nvGrpSpPr>
        <p:grpSpPr>
          <a:xfrm>
            <a:off x="2890388" y="3355015"/>
            <a:ext cx="450507" cy="423722"/>
            <a:chOff x="-16044450" y="3317850"/>
            <a:chExt cx="304850" cy="286725"/>
          </a:xfrm>
        </p:grpSpPr>
        <p:sp>
          <p:nvSpPr>
            <p:cNvPr id="7040" name="Google Shape;7040;p58"/>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8"/>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8"/>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8"/>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4" name="Google Shape;7044;p58"/>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5" name="Google Shape;7045;p58"/>
          <p:cNvGrpSpPr/>
          <p:nvPr/>
        </p:nvGrpSpPr>
        <p:grpSpPr>
          <a:xfrm>
            <a:off x="8012905" y="2243724"/>
            <a:ext cx="373662" cy="449030"/>
            <a:chOff x="-16018450" y="4058400"/>
            <a:chExt cx="252850" cy="303850"/>
          </a:xfrm>
        </p:grpSpPr>
        <p:sp>
          <p:nvSpPr>
            <p:cNvPr id="7046" name="Google Shape;7046;p58"/>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8"/>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8"/>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8"/>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0" name="Google Shape;7050;p58"/>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55" name="Shape 7055"/>
        <p:cNvGrpSpPr/>
        <p:nvPr/>
      </p:nvGrpSpPr>
      <p:grpSpPr>
        <a:xfrm>
          <a:off x="0" y="0"/>
          <a:ext cx="0" cy="0"/>
          <a:chOff x="0" y="0"/>
          <a:chExt cx="0" cy="0"/>
        </a:xfrm>
      </p:grpSpPr>
      <p:grpSp>
        <p:nvGrpSpPr>
          <p:cNvPr id="7056" name="Google Shape;7056;p59"/>
          <p:cNvGrpSpPr/>
          <p:nvPr/>
        </p:nvGrpSpPr>
        <p:grpSpPr>
          <a:xfrm>
            <a:off x="829817" y="1689241"/>
            <a:ext cx="442337" cy="419623"/>
            <a:chOff x="-6696925" y="3272575"/>
            <a:chExt cx="307200" cy="291425"/>
          </a:xfrm>
        </p:grpSpPr>
        <p:sp>
          <p:nvSpPr>
            <p:cNvPr id="7057" name="Google Shape;7057;p59"/>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9"/>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59"/>
          <p:cNvGrpSpPr/>
          <p:nvPr/>
        </p:nvGrpSpPr>
        <p:grpSpPr>
          <a:xfrm>
            <a:off x="829799" y="2204636"/>
            <a:ext cx="442373" cy="420775"/>
            <a:chOff x="-6690625" y="3631325"/>
            <a:chExt cx="307225" cy="292225"/>
          </a:xfrm>
        </p:grpSpPr>
        <p:sp>
          <p:nvSpPr>
            <p:cNvPr id="7060" name="Google Shape;7060;p59"/>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9"/>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9"/>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9"/>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9"/>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59"/>
          <p:cNvGrpSpPr/>
          <p:nvPr/>
        </p:nvGrpSpPr>
        <p:grpSpPr>
          <a:xfrm>
            <a:off x="851921" y="2756972"/>
            <a:ext cx="421927" cy="419371"/>
            <a:chOff x="-6689825" y="3992050"/>
            <a:chExt cx="293025" cy="291250"/>
          </a:xfrm>
        </p:grpSpPr>
        <p:sp>
          <p:nvSpPr>
            <p:cNvPr id="7066" name="Google Shape;7066;p59"/>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9"/>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9"/>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9"/>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9"/>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9"/>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9"/>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9"/>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9"/>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9"/>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9"/>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9"/>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8" name="Google Shape;7078;p59"/>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79" name="Google Shape;7079;p59"/>
          <p:cNvGrpSpPr/>
          <p:nvPr/>
        </p:nvGrpSpPr>
        <p:grpSpPr>
          <a:xfrm>
            <a:off x="3535232" y="2205192"/>
            <a:ext cx="423043" cy="419659"/>
            <a:chOff x="-4837325" y="3612425"/>
            <a:chExt cx="293800" cy="291450"/>
          </a:xfrm>
        </p:grpSpPr>
        <p:sp>
          <p:nvSpPr>
            <p:cNvPr id="7080" name="Google Shape;7080;p59"/>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9"/>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9"/>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59"/>
          <p:cNvGrpSpPr/>
          <p:nvPr/>
        </p:nvGrpSpPr>
        <p:grpSpPr>
          <a:xfrm>
            <a:off x="3548265" y="2756826"/>
            <a:ext cx="420775" cy="419659"/>
            <a:chOff x="-4837325" y="3971575"/>
            <a:chExt cx="292225" cy="291450"/>
          </a:xfrm>
        </p:grpSpPr>
        <p:sp>
          <p:nvSpPr>
            <p:cNvPr id="7084" name="Google Shape;7084;p59"/>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9"/>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9"/>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9"/>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9"/>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9"/>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0" name="Google Shape;7090;p59"/>
          <p:cNvGrpSpPr/>
          <p:nvPr/>
        </p:nvGrpSpPr>
        <p:grpSpPr>
          <a:xfrm>
            <a:off x="6240279" y="1714185"/>
            <a:ext cx="430998" cy="369730"/>
            <a:chOff x="-3037625" y="3254850"/>
            <a:chExt cx="299325" cy="256775"/>
          </a:xfrm>
        </p:grpSpPr>
        <p:sp>
          <p:nvSpPr>
            <p:cNvPr id="7091" name="Google Shape;7091;p59"/>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9"/>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9"/>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9"/>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59"/>
          <p:cNvGrpSpPr/>
          <p:nvPr/>
        </p:nvGrpSpPr>
        <p:grpSpPr>
          <a:xfrm>
            <a:off x="6244239" y="2204615"/>
            <a:ext cx="423079" cy="420811"/>
            <a:chOff x="-3031325" y="3597450"/>
            <a:chExt cx="293825" cy="292250"/>
          </a:xfrm>
        </p:grpSpPr>
        <p:sp>
          <p:nvSpPr>
            <p:cNvPr id="7096" name="Google Shape;7096;p59"/>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9"/>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9"/>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9"/>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59"/>
          <p:cNvGrpSpPr/>
          <p:nvPr/>
        </p:nvGrpSpPr>
        <p:grpSpPr>
          <a:xfrm>
            <a:off x="6256714" y="2781214"/>
            <a:ext cx="421927" cy="370882"/>
            <a:chOff x="-3030525" y="3973150"/>
            <a:chExt cx="293025" cy="257575"/>
          </a:xfrm>
        </p:grpSpPr>
        <p:sp>
          <p:nvSpPr>
            <p:cNvPr id="7101" name="Google Shape;7101;p59"/>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9"/>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3" name="Google Shape;7103;p59"/>
          <p:cNvGrpSpPr/>
          <p:nvPr/>
        </p:nvGrpSpPr>
        <p:grpSpPr>
          <a:xfrm>
            <a:off x="1358307" y="3369426"/>
            <a:ext cx="421927" cy="297195"/>
            <a:chOff x="-1199300" y="3279250"/>
            <a:chExt cx="293025" cy="206400"/>
          </a:xfrm>
        </p:grpSpPr>
        <p:sp>
          <p:nvSpPr>
            <p:cNvPr id="7104" name="Google Shape;7104;p59"/>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9"/>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9"/>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9"/>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59"/>
          <p:cNvGrpSpPr/>
          <p:nvPr/>
        </p:nvGrpSpPr>
        <p:grpSpPr>
          <a:xfrm>
            <a:off x="1365393" y="1688773"/>
            <a:ext cx="444605" cy="420559"/>
            <a:chOff x="-6338550" y="3272950"/>
            <a:chExt cx="308775" cy="292075"/>
          </a:xfrm>
        </p:grpSpPr>
        <p:sp>
          <p:nvSpPr>
            <p:cNvPr id="7109" name="Google Shape;7109;p59"/>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9"/>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9"/>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59"/>
          <p:cNvGrpSpPr/>
          <p:nvPr/>
        </p:nvGrpSpPr>
        <p:grpSpPr>
          <a:xfrm>
            <a:off x="1376732" y="2205194"/>
            <a:ext cx="421927" cy="419659"/>
            <a:chOff x="-6329100" y="3632100"/>
            <a:chExt cx="293025" cy="291450"/>
          </a:xfrm>
        </p:grpSpPr>
        <p:sp>
          <p:nvSpPr>
            <p:cNvPr id="7113" name="Google Shape;7113;p59"/>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9"/>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9"/>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59"/>
          <p:cNvGrpSpPr/>
          <p:nvPr/>
        </p:nvGrpSpPr>
        <p:grpSpPr>
          <a:xfrm>
            <a:off x="1389783" y="2756828"/>
            <a:ext cx="419623" cy="419659"/>
            <a:chOff x="-6329875" y="3992050"/>
            <a:chExt cx="291425" cy="291450"/>
          </a:xfrm>
        </p:grpSpPr>
        <p:sp>
          <p:nvSpPr>
            <p:cNvPr id="7117" name="Google Shape;7117;p59"/>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9"/>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9"/>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9"/>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59"/>
          <p:cNvGrpSpPr/>
          <p:nvPr/>
        </p:nvGrpSpPr>
        <p:grpSpPr>
          <a:xfrm>
            <a:off x="4075920" y="1687530"/>
            <a:ext cx="423079" cy="423043"/>
            <a:chOff x="-4478975" y="3251700"/>
            <a:chExt cx="293825" cy="293800"/>
          </a:xfrm>
        </p:grpSpPr>
        <p:sp>
          <p:nvSpPr>
            <p:cNvPr id="7122" name="Google Shape;7122;p59"/>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9"/>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9"/>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59"/>
          <p:cNvGrpSpPr/>
          <p:nvPr/>
        </p:nvGrpSpPr>
        <p:grpSpPr>
          <a:xfrm>
            <a:off x="4075920" y="2205192"/>
            <a:ext cx="423079" cy="419659"/>
            <a:chOff x="-4475825" y="3612425"/>
            <a:chExt cx="293825" cy="291450"/>
          </a:xfrm>
        </p:grpSpPr>
        <p:sp>
          <p:nvSpPr>
            <p:cNvPr id="7126" name="Google Shape;7126;p59"/>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9"/>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9"/>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9" name="Google Shape;7129;p59"/>
          <p:cNvGrpSpPr/>
          <p:nvPr/>
        </p:nvGrpSpPr>
        <p:grpSpPr>
          <a:xfrm>
            <a:off x="4084992" y="2756844"/>
            <a:ext cx="428730" cy="419623"/>
            <a:chOff x="-4480550" y="3970800"/>
            <a:chExt cx="297750" cy="291425"/>
          </a:xfrm>
        </p:grpSpPr>
        <p:sp>
          <p:nvSpPr>
            <p:cNvPr id="7130" name="Google Shape;7130;p59"/>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9"/>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59"/>
          <p:cNvGrpSpPr/>
          <p:nvPr/>
        </p:nvGrpSpPr>
        <p:grpSpPr>
          <a:xfrm>
            <a:off x="6788826" y="1689221"/>
            <a:ext cx="415123" cy="419659"/>
            <a:chOff x="-2668225" y="3239075"/>
            <a:chExt cx="288300" cy="291450"/>
          </a:xfrm>
        </p:grpSpPr>
        <p:sp>
          <p:nvSpPr>
            <p:cNvPr id="7133" name="Google Shape;7133;p59"/>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9"/>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9"/>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9"/>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9"/>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59"/>
          <p:cNvGrpSpPr/>
          <p:nvPr/>
        </p:nvGrpSpPr>
        <p:grpSpPr>
          <a:xfrm>
            <a:off x="6785982" y="2205191"/>
            <a:ext cx="420811" cy="419659"/>
            <a:chOff x="-2671375" y="3597450"/>
            <a:chExt cx="292250" cy="291450"/>
          </a:xfrm>
        </p:grpSpPr>
        <p:sp>
          <p:nvSpPr>
            <p:cNvPr id="7139" name="Google Shape;7139;p59"/>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9"/>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59"/>
          <p:cNvGrpSpPr/>
          <p:nvPr/>
        </p:nvGrpSpPr>
        <p:grpSpPr>
          <a:xfrm>
            <a:off x="6796765" y="2755691"/>
            <a:ext cx="423043" cy="421927"/>
            <a:chOff x="-2670575" y="3956600"/>
            <a:chExt cx="293800" cy="293025"/>
          </a:xfrm>
        </p:grpSpPr>
        <p:sp>
          <p:nvSpPr>
            <p:cNvPr id="7142" name="Google Shape;7142;p59"/>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9"/>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9"/>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9"/>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59"/>
          <p:cNvGrpSpPr/>
          <p:nvPr/>
        </p:nvGrpSpPr>
        <p:grpSpPr>
          <a:xfrm>
            <a:off x="3054285" y="3311947"/>
            <a:ext cx="426462" cy="418363"/>
            <a:chOff x="-1183550" y="3586525"/>
            <a:chExt cx="296175" cy="290550"/>
          </a:xfrm>
        </p:grpSpPr>
        <p:sp>
          <p:nvSpPr>
            <p:cNvPr id="7147" name="Google Shape;7147;p59"/>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9"/>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9"/>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9"/>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9"/>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9"/>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9"/>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9"/>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9"/>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59"/>
          <p:cNvGrpSpPr/>
          <p:nvPr/>
        </p:nvGrpSpPr>
        <p:grpSpPr>
          <a:xfrm>
            <a:off x="1917896" y="1689799"/>
            <a:ext cx="420811" cy="418507"/>
            <a:chOff x="-5971525" y="3273750"/>
            <a:chExt cx="292250" cy="290650"/>
          </a:xfrm>
        </p:grpSpPr>
        <p:sp>
          <p:nvSpPr>
            <p:cNvPr id="7157" name="Google Shape;7157;p59"/>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9"/>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59"/>
          <p:cNvGrpSpPr/>
          <p:nvPr/>
        </p:nvGrpSpPr>
        <p:grpSpPr>
          <a:xfrm>
            <a:off x="1912226" y="2203826"/>
            <a:ext cx="432150" cy="422395"/>
            <a:chOff x="-5974675" y="3632100"/>
            <a:chExt cx="300125" cy="293350"/>
          </a:xfrm>
        </p:grpSpPr>
        <p:sp>
          <p:nvSpPr>
            <p:cNvPr id="7160" name="Google Shape;7160;p59"/>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9"/>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9"/>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3" name="Google Shape;7163;p59"/>
          <p:cNvGrpSpPr/>
          <p:nvPr/>
        </p:nvGrpSpPr>
        <p:grpSpPr>
          <a:xfrm>
            <a:off x="1942267" y="2755694"/>
            <a:ext cx="395865" cy="421927"/>
            <a:chOff x="-5971525" y="3990475"/>
            <a:chExt cx="274925" cy="293025"/>
          </a:xfrm>
        </p:grpSpPr>
        <p:sp>
          <p:nvSpPr>
            <p:cNvPr id="7164" name="Google Shape;7164;p59"/>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9"/>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9"/>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9"/>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59"/>
          <p:cNvGrpSpPr/>
          <p:nvPr/>
        </p:nvGrpSpPr>
        <p:grpSpPr>
          <a:xfrm>
            <a:off x="4615473" y="1689798"/>
            <a:ext cx="420775" cy="418507"/>
            <a:chOff x="-4118225" y="3253275"/>
            <a:chExt cx="292225" cy="290650"/>
          </a:xfrm>
        </p:grpSpPr>
        <p:sp>
          <p:nvSpPr>
            <p:cNvPr id="7169" name="Google Shape;7169;p59"/>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9"/>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59"/>
          <p:cNvGrpSpPr/>
          <p:nvPr/>
        </p:nvGrpSpPr>
        <p:grpSpPr>
          <a:xfrm>
            <a:off x="4665924" y="2204922"/>
            <a:ext cx="319874" cy="420199"/>
            <a:chOff x="-4082800" y="3612425"/>
            <a:chExt cx="222150" cy="291825"/>
          </a:xfrm>
        </p:grpSpPr>
        <p:sp>
          <p:nvSpPr>
            <p:cNvPr id="7172" name="Google Shape;7172;p59"/>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9"/>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9"/>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59"/>
          <p:cNvGrpSpPr/>
          <p:nvPr/>
        </p:nvGrpSpPr>
        <p:grpSpPr>
          <a:xfrm>
            <a:off x="4627372" y="2769876"/>
            <a:ext cx="420775" cy="393561"/>
            <a:chOff x="-4118225" y="3990475"/>
            <a:chExt cx="292225" cy="273325"/>
          </a:xfrm>
        </p:grpSpPr>
        <p:sp>
          <p:nvSpPr>
            <p:cNvPr id="7176" name="Google Shape;7176;p59"/>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9"/>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9"/>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9"/>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0" name="Google Shape;7180;p59"/>
          <p:cNvGrpSpPr/>
          <p:nvPr/>
        </p:nvGrpSpPr>
        <p:grpSpPr>
          <a:xfrm>
            <a:off x="7338026" y="1688087"/>
            <a:ext cx="394713" cy="421927"/>
            <a:chOff x="-2312225" y="3238300"/>
            <a:chExt cx="274125" cy="293025"/>
          </a:xfrm>
        </p:grpSpPr>
        <p:sp>
          <p:nvSpPr>
            <p:cNvPr id="7181" name="Google Shape;7181;p59"/>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9"/>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59"/>
          <p:cNvGrpSpPr/>
          <p:nvPr/>
        </p:nvGrpSpPr>
        <p:grpSpPr>
          <a:xfrm>
            <a:off x="7335742" y="2756825"/>
            <a:ext cx="423079" cy="419659"/>
            <a:chOff x="-2310650" y="3958175"/>
            <a:chExt cx="293825" cy="291450"/>
          </a:xfrm>
        </p:grpSpPr>
        <p:sp>
          <p:nvSpPr>
            <p:cNvPr id="7184" name="Google Shape;7184;p59"/>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9"/>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59"/>
          <p:cNvGrpSpPr/>
          <p:nvPr/>
        </p:nvGrpSpPr>
        <p:grpSpPr>
          <a:xfrm>
            <a:off x="4702603" y="3308459"/>
            <a:ext cx="424159" cy="419659"/>
            <a:chOff x="-1182750" y="3962900"/>
            <a:chExt cx="294575" cy="291450"/>
          </a:xfrm>
        </p:grpSpPr>
        <p:sp>
          <p:nvSpPr>
            <p:cNvPr id="7187" name="Google Shape;7187;p59"/>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9"/>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9"/>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9"/>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9"/>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9"/>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9"/>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59"/>
          <p:cNvGrpSpPr/>
          <p:nvPr/>
        </p:nvGrpSpPr>
        <p:grpSpPr>
          <a:xfrm>
            <a:off x="2455739" y="1689223"/>
            <a:ext cx="424195" cy="419659"/>
            <a:chOff x="-5611575" y="3272950"/>
            <a:chExt cx="294600" cy="291450"/>
          </a:xfrm>
        </p:grpSpPr>
        <p:sp>
          <p:nvSpPr>
            <p:cNvPr id="7195" name="Google Shape;7195;p59"/>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9"/>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9"/>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9"/>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9"/>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59"/>
          <p:cNvGrpSpPr/>
          <p:nvPr/>
        </p:nvGrpSpPr>
        <p:grpSpPr>
          <a:xfrm>
            <a:off x="2455739" y="2205770"/>
            <a:ext cx="424195" cy="418507"/>
            <a:chOff x="-5613150" y="3632900"/>
            <a:chExt cx="294600" cy="290650"/>
          </a:xfrm>
        </p:grpSpPr>
        <p:sp>
          <p:nvSpPr>
            <p:cNvPr id="7201" name="Google Shape;7201;p59"/>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9"/>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59"/>
          <p:cNvGrpSpPr/>
          <p:nvPr/>
        </p:nvGrpSpPr>
        <p:grpSpPr>
          <a:xfrm>
            <a:off x="7324977" y="2153586"/>
            <a:ext cx="420811" cy="522864"/>
            <a:chOff x="-2310650" y="3525775"/>
            <a:chExt cx="292250" cy="363125"/>
          </a:xfrm>
        </p:grpSpPr>
        <p:sp>
          <p:nvSpPr>
            <p:cNvPr id="7204" name="Google Shape;7204;p59"/>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9"/>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9"/>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9"/>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8" name="Google Shape;7208;p59"/>
          <p:cNvGrpSpPr/>
          <p:nvPr/>
        </p:nvGrpSpPr>
        <p:grpSpPr>
          <a:xfrm>
            <a:off x="2467638" y="2756270"/>
            <a:ext cx="424195" cy="420775"/>
            <a:chOff x="-5613150" y="3991275"/>
            <a:chExt cx="294600" cy="292225"/>
          </a:xfrm>
        </p:grpSpPr>
        <p:sp>
          <p:nvSpPr>
            <p:cNvPr id="7209" name="Google Shape;7209;p59"/>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9"/>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9"/>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9"/>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9"/>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9"/>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9"/>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9"/>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9"/>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59"/>
          <p:cNvGrpSpPr/>
          <p:nvPr/>
        </p:nvGrpSpPr>
        <p:grpSpPr>
          <a:xfrm>
            <a:off x="5139126" y="1689438"/>
            <a:ext cx="434634" cy="419227"/>
            <a:chOff x="-3768700" y="3253275"/>
            <a:chExt cx="301850" cy="291150"/>
          </a:xfrm>
        </p:grpSpPr>
        <p:sp>
          <p:nvSpPr>
            <p:cNvPr id="7219" name="Google Shape;7219;p59"/>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9"/>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9"/>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59"/>
          <p:cNvGrpSpPr/>
          <p:nvPr/>
        </p:nvGrpSpPr>
        <p:grpSpPr>
          <a:xfrm>
            <a:off x="5143209" y="2217090"/>
            <a:ext cx="426462" cy="395865"/>
            <a:chOff x="-3808700" y="3628950"/>
            <a:chExt cx="296175" cy="274925"/>
          </a:xfrm>
        </p:grpSpPr>
        <p:sp>
          <p:nvSpPr>
            <p:cNvPr id="7223" name="Google Shape;7223;p59"/>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9"/>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9"/>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6" name="Google Shape;7226;p59"/>
          <p:cNvGrpSpPr/>
          <p:nvPr/>
        </p:nvGrpSpPr>
        <p:grpSpPr>
          <a:xfrm>
            <a:off x="5208420" y="2756412"/>
            <a:ext cx="419443" cy="420487"/>
            <a:chOff x="-3771675" y="3971775"/>
            <a:chExt cx="291300" cy="292025"/>
          </a:xfrm>
        </p:grpSpPr>
        <p:sp>
          <p:nvSpPr>
            <p:cNvPr id="7227" name="Google Shape;7227;p59"/>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9"/>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9"/>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9"/>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9"/>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2" name="Google Shape;7232;p59"/>
          <p:cNvGrpSpPr/>
          <p:nvPr/>
        </p:nvGrpSpPr>
        <p:grpSpPr>
          <a:xfrm>
            <a:off x="7869864" y="1716461"/>
            <a:ext cx="420271" cy="320774"/>
            <a:chOff x="-1951475" y="3273100"/>
            <a:chExt cx="291875" cy="222775"/>
          </a:xfrm>
        </p:grpSpPr>
        <p:sp>
          <p:nvSpPr>
            <p:cNvPr id="7233" name="Google Shape;7233;p59"/>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9"/>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9"/>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59"/>
          <p:cNvGrpSpPr/>
          <p:nvPr/>
        </p:nvGrpSpPr>
        <p:grpSpPr>
          <a:xfrm>
            <a:off x="7867344" y="2205191"/>
            <a:ext cx="425310" cy="419659"/>
            <a:chOff x="-1951475" y="3597450"/>
            <a:chExt cx="295375" cy="291450"/>
          </a:xfrm>
        </p:grpSpPr>
        <p:sp>
          <p:nvSpPr>
            <p:cNvPr id="7237" name="Google Shape;7237;p59"/>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9"/>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9"/>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9"/>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59"/>
          <p:cNvGrpSpPr/>
          <p:nvPr/>
        </p:nvGrpSpPr>
        <p:grpSpPr>
          <a:xfrm>
            <a:off x="7869595" y="2756825"/>
            <a:ext cx="444605" cy="419659"/>
            <a:chOff x="-1960150" y="3956600"/>
            <a:chExt cx="308775" cy="291450"/>
          </a:xfrm>
        </p:grpSpPr>
        <p:sp>
          <p:nvSpPr>
            <p:cNvPr id="7242" name="Google Shape;7242;p59"/>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9"/>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4" name="Google Shape;7244;p59"/>
          <p:cNvGrpSpPr/>
          <p:nvPr/>
        </p:nvGrpSpPr>
        <p:grpSpPr>
          <a:xfrm>
            <a:off x="1923633" y="3307636"/>
            <a:ext cx="420775" cy="420775"/>
            <a:chOff x="-804700" y="3226500"/>
            <a:chExt cx="292225" cy="292225"/>
          </a:xfrm>
        </p:grpSpPr>
        <p:sp>
          <p:nvSpPr>
            <p:cNvPr id="7245" name="Google Shape;7245;p59"/>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9"/>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9"/>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9"/>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9"/>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9"/>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9"/>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59"/>
          <p:cNvGrpSpPr/>
          <p:nvPr/>
        </p:nvGrpSpPr>
        <p:grpSpPr>
          <a:xfrm>
            <a:off x="3003724" y="1688647"/>
            <a:ext cx="420775" cy="420811"/>
            <a:chOff x="-5251625" y="3272950"/>
            <a:chExt cx="292225" cy="292250"/>
          </a:xfrm>
        </p:grpSpPr>
        <p:sp>
          <p:nvSpPr>
            <p:cNvPr id="7253" name="Google Shape;7253;p59"/>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9"/>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9"/>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59"/>
          <p:cNvGrpSpPr/>
          <p:nvPr/>
        </p:nvGrpSpPr>
        <p:grpSpPr>
          <a:xfrm>
            <a:off x="3000322" y="2204348"/>
            <a:ext cx="427578" cy="421351"/>
            <a:chOff x="-5254775" y="3631325"/>
            <a:chExt cx="296950" cy="292625"/>
          </a:xfrm>
        </p:grpSpPr>
        <p:sp>
          <p:nvSpPr>
            <p:cNvPr id="7257" name="Google Shape;7257;p59"/>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9"/>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9"/>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9"/>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9"/>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9"/>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9"/>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59"/>
          <p:cNvGrpSpPr/>
          <p:nvPr/>
        </p:nvGrpSpPr>
        <p:grpSpPr>
          <a:xfrm>
            <a:off x="3016181" y="2756270"/>
            <a:ext cx="419659" cy="420775"/>
            <a:chOff x="-5251625" y="3991275"/>
            <a:chExt cx="291450" cy="292225"/>
          </a:xfrm>
        </p:grpSpPr>
        <p:sp>
          <p:nvSpPr>
            <p:cNvPr id="7265" name="Google Shape;7265;p59"/>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9"/>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9"/>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9"/>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9"/>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59"/>
          <p:cNvGrpSpPr/>
          <p:nvPr/>
        </p:nvGrpSpPr>
        <p:grpSpPr>
          <a:xfrm>
            <a:off x="5756763" y="1689240"/>
            <a:ext cx="319874" cy="419623"/>
            <a:chOff x="-3365275" y="3253275"/>
            <a:chExt cx="222150" cy="291425"/>
          </a:xfrm>
        </p:grpSpPr>
        <p:sp>
          <p:nvSpPr>
            <p:cNvPr id="7271" name="Google Shape;7271;p59"/>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9"/>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3" name="Google Shape;7273;p59"/>
          <p:cNvGrpSpPr/>
          <p:nvPr/>
        </p:nvGrpSpPr>
        <p:grpSpPr>
          <a:xfrm>
            <a:off x="5730701" y="2204058"/>
            <a:ext cx="371998" cy="421927"/>
            <a:chOff x="-3383375" y="3611625"/>
            <a:chExt cx="258350" cy="293025"/>
          </a:xfrm>
        </p:grpSpPr>
        <p:sp>
          <p:nvSpPr>
            <p:cNvPr id="7274" name="Google Shape;7274;p59"/>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9"/>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59"/>
          <p:cNvGrpSpPr/>
          <p:nvPr/>
        </p:nvGrpSpPr>
        <p:grpSpPr>
          <a:xfrm>
            <a:off x="5793050" y="2756826"/>
            <a:ext cx="271097" cy="419659"/>
            <a:chOff x="-3347950" y="3971575"/>
            <a:chExt cx="188275" cy="291450"/>
          </a:xfrm>
        </p:grpSpPr>
        <p:sp>
          <p:nvSpPr>
            <p:cNvPr id="7277" name="Google Shape;7277;p59"/>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9"/>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9"/>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59"/>
          <p:cNvGrpSpPr/>
          <p:nvPr/>
        </p:nvGrpSpPr>
        <p:grpSpPr>
          <a:xfrm>
            <a:off x="842909" y="3307061"/>
            <a:ext cx="371998" cy="421927"/>
            <a:chOff x="-1575775" y="3238300"/>
            <a:chExt cx="258350" cy="293025"/>
          </a:xfrm>
        </p:grpSpPr>
        <p:sp>
          <p:nvSpPr>
            <p:cNvPr id="7281" name="Google Shape;7281;p59"/>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9"/>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9"/>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9"/>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9"/>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59"/>
          <p:cNvGrpSpPr/>
          <p:nvPr/>
        </p:nvGrpSpPr>
        <p:grpSpPr>
          <a:xfrm>
            <a:off x="2487807" y="3309051"/>
            <a:ext cx="423079" cy="424159"/>
            <a:chOff x="-1591550" y="3597475"/>
            <a:chExt cx="293825" cy="294575"/>
          </a:xfrm>
        </p:grpSpPr>
        <p:sp>
          <p:nvSpPr>
            <p:cNvPr id="7287" name="Google Shape;7287;p59"/>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9"/>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9"/>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59"/>
          <p:cNvGrpSpPr/>
          <p:nvPr/>
        </p:nvGrpSpPr>
        <p:grpSpPr>
          <a:xfrm>
            <a:off x="4137277" y="3318663"/>
            <a:ext cx="421927" cy="399248"/>
            <a:chOff x="-1592325" y="3957400"/>
            <a:chExt cx="293025" cy="277275"/>
          </a:xfrm>
        </p:grpSpPr>
        <p:sp>
          <p:nvSpPr>
            <p:cNvPr id="7291" name="Google Shape;7291;p59"/>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9"/>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9"/>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9"/>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5" name="Google Shape;7295;p59"/>
          <p:cNvGrpSpPr/>
          <p:nvPr/>
        </p:nvGrpSpPr>
        <p:grpSpPr>
          <a:xfrm>
            <a:off x="3624147" y="3310744"/>
            <a:ext cx="369730" cy="420775"/>
            <a:chOff x="-778700" y="3612425"/>
            <a:chExt cx="256775" cy="292225"/>
          </a:xfrm>
        </p:grpSpPr>
        <p:sp>
          <p:nvSpPr>
            <p:cNvPr id="7296" name="Google Shape;7296;p59"/>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9"/>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9"/>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9"/>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9"/>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9"/>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59"/>
          <p:cNvGrpSpPr/>
          <p:nvPr/>
        </p:nvGrpSpPr>
        <p:grpSpPr>
          <a:xfrm>
            <a:off x="6095649" y="3828305"/>
            <a:ext cx="340731" cy="387641"/>
            <a:chOff x="7728464" y="1561258"/>
            <a:chExt cx="349719" cy="397866"/>
          </a:xfrm>
        </p:grpSpPr>
        <p:sp>
          <p:nvSpPr>
            <p:cNvPr id="7303" name="Google Shape;7303;p59"/>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9"/>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59"/>
          <p:cNvGrpSpPr/>
          <p:nvPr/>
        </p:nvGrpSpPr>
        <p:grpSpPr>
          <a:xfrm>
            <a:off x="4018617" y="3828305"/>
            <a:ext cx="387681" cy="387641"/>
            <a:chOff x="5611350" y="1561258"/>
            <a:chExt cx="397907" cy="397866"/>
          </a:xfrm>
        </p:grpSpPr>
        <p:sp>
          <p:nvSpPr>
            <p:cNvPr id="7306" name="Google Shape;7306;p59"/>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9"/>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9"/>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9"/>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59"/>
          <p:cNvGrpSpPr/>
          <p:nvPr/>
        </p:nvGrpSpPr>
        <p:grpSpPr>
          <a:xfrm>
            <a:off x="4537903" y="3925571"/>
            <a:ext cx="387610" cy="193109"/>
            <a:chOff x="6140660" y="1661097"/>
            <a:chExt cx="397835" cy="198202"/>
          </a:xfrm>
        </p:grpSpPr>
        <p:sp>
          <p:nvSpPr>
            <p:cNvPr id="7311" name="Google Shape;7311;p59"/>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9"/>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9"/>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9"/>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59"/>
          <p:cNvGrpSpPr/>
          <p:nvPr/>
        </p:nvGrpSpPr>
        <p:grpSpPr>
          <a:xfrm>
            <a:off x="5057118" y="3828305"/>
            <a:ext cx="387681" cy="387641"/>
            <a:chOff x="6669907" y="1561258"/>
            <a:chExt cx="397907" cy="397866"/>
          </a:xfrm>
        </p:grpSpPr>
        <p:sp>
          <p:nvSpPr>
            <p:cNvPr id="7316" name="Google Shape;7316;p59"/>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9"/>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9"/>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9"/>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9"/>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59"/>
          <p:cNvGrpSpPr/>
          <p:nvPr/>
        </p:nvGrpSpPr>
        <p:grpSpPr>
          <a:xfrm>
            <a:off x="1942348" y="3885842"/>
            <a:ext cx="387681" cy="272572"/>
            <a:chOff x="3386036" y="1746339"/>
            <a:chExt cx="397907" cy="279762"/>
          </a:xfrm>
        </p:grpSpPr>
        <p:sp>
          <p:nvSpPr>
            <p:cNvPr id="7322" name="Google Shape;7322;p59"/>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9"/>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59"/>
          <p:cNvGrpSpPr/>
          <p:nvPr/>
        </p:nvGrpSpPr>
        <p:grpSpPr>
          <a:xfrm>
            <a:off x="2980045" y="3828288"/>
            <a:ext cx="387681" cy="387681"/>
            <a:chOff x="4417380" y="1687279"/>
            <a:chExt cx="397907" cy="397907"/>
          </a:xfrm>
        </p:grpSpPr>
        <p:sp>
          <p:nvSpPr>
            <p:cNvPr id="7325" name="Google Shape;7325;p59"/>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9"/>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59"/>
          <p:cNvGrpSpPr/>
          <p:nvPr/>
        </p:nvGrpSpPr>
        <p:grpSpPr>
          <a:xfrm>
            <a:off x="7926526" y="3308537"/>
            <a:ext cx="387661" cy="387661"/>
            <a:chOff x="2869999" y="1687279"/>
            <a:chExt cx="397887" cy="397887"/>
          </a:xfrm>
        </p:grpSpPr>
        <p:sp>
          <p:nvSpPr>
            <p:cNvPr id="7328" name="Google Shape;7328;p59"/>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9"/>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59"/>
          <p:cNvGrpSpPr/>
          <p:nvPr/>
        </p:nvGrpSpPr>
        <p:grpSpPr>
          <a:xfrm>
            <a:off x="2461634" y="3828664"/>
            <a:ext cx="386807" cy="386929"/>
            <a:chOff x="3902887" y="1687655"/>
            <a:chExt cx="397010" cy="397135"/>
          </a:xfrm>
        </p:grpSpPr>
        <p:sp>
          <p:nvSpPr>
            <p:cNvPr id="7331" name="Google Shape;7331;p59"/>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9"/>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59"/>
          <p:cNvGrpSpPr/>
          <p:nvPr/>
        </p:nvGrpSpPr>
        <p:grpSpPr>
          <a:xfrm>
            <a:off x="3499331" y="3828344"/>
            <a:ext cx="387681" cy="387681"/>
            <a:chOff x="4933458" y="1687279"/>
            <a:chExt cx="397907" cy="397907"/>
          </a:xfrm>
        </p:grpSpPr>
        <p:sp>
          <p:nvSpPr>
            <p:cNvPr id="7334" name="Google Shape;7334;p59"/>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9"/>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59"/>
          <p:cNvGrpSpPr/>
          <p:nvPr/>
        </p:nvGrpSpPr>
        <p:grpSpPr>
          <a:xfrm>
            <a:off x="5273586" y="3308775"/>
            <a:ext cx="387681" cy="387661"/>
            <a:chOff x="266768" y="1721375"/>
            <a:chExt cx="397907" cy="397887"/>
          </a:xfrm>
        </p:grpSpPr>
        <p:sp>
          <p:nvSpPr>
            <p:cNvPr id="7337" name="Google Shape;7337;p59"/>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9"/>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59"/>
          <p:cNvGrpSpPr/>
          <p:nvPr/>
        </p:nvGrpSpPr>
        <p:grpSpPr>
          <a:xfrm>
            <a:off x="7395588" y="3308924"/>
            <a:ext cx="387539" cy="386888"/>
            <a:chOff x="2408992" y="1722875"/>
            <a:chExt cx="397761" cy="397093"/>
          </a:xfrm>
        </p:grpSpPr>
        <p:sp>
          <p:nvSpPr>
            <p:cNvPr id="7340" name="Google Shape;7340;p59"/>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9"/>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59"/>
          <p:cNvGrpSpPr/>
          <p:nvPr/>
        </p:nvGrpSpPr>
        <p:grpSpPr>
          <a:xfrm>
            <a:off x="5576404" y="3828305"/>
            <a:ext cx="387641" cy="387641"/>
            <a:chOff x="7199196" y="1561258"/>
            <a:chExt cx="397866" cy="397866"/>
          </a:xfrm>
        </p:grpSpPr>
        <p:sp>
          <p:nvSpPr>
            <p:cNvPr id="7343" name="Google Shape;7343;p59"/>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9"/>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9"/>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59"/>
          <p:cNvGrpSpPr/>
          <p:nvPr/>
        </p:nvGrpSpPr>
        <p:grpSpPr>
          <a:xfrm>
            <a:off x="6332282" y="3308537"/>
            <a:ext cx="387661" cy="387661"/>
            <a:chOff x="1379798" y="1723250"/>
            <a:chExt cx="397887" cy="397887"/>
          </a:xfrm>
        </p:grpSpPr>
        <p:sp>
          <p:nvSpPr>
            <p:cNvPr id="7347" name="Google Shape;7347;p59"/>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9"/>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9"/>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9"/>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59"/>
          <p:cNvGrpSpPr/>
          <p:nvPr/>
        </p:nvGrpSpPr>
        <p:grpSpPr>
          <a:xfrm>
            <a:off x="5801242" y="3308537"/>
            <a:ext cx="387641" cy="387661"/>
            <a:chOff x="864491" y="1723250"/>
            <a:chExt cx="397866" cy="397887"/>
          </a:xfrm>
        </p:grpSpPr>
        <p:sp>
          <p:nvSpPr>
            <p:cNvPr id="7352" name="Google Shape;7352;p5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9"/>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5" name="Google Shape;7355;p59"/>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6" name="Google Shape;7356;p59"/>
          <p:cNvGrpSpPr/>
          <p:nvPr/>
        </p:nvGrpSpPr>
        <p:grpSpPr>
          <a:xfrm>
            <a:off x="6568070" y="3827060"/>
            <a:ext cx="388966" cy="388966"/>
            <a:chOff x="1190625" y="238125"/>
            <a:chExt cx="5235075" cy="5235075"/>
          </a:xfrm>
        </p:grpSpPr>
        <p:sp>
          <p:nvSpPr>
            <p:cNvPr id="7357" name="Google Shape;7357;p59"/>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9"/>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9" name="Google Shape;7359;p5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63" name="Shape 7363"/>
        <p:cNvGrpSpPr/>
        <p:nvPr/>
      </p:nvGrpSpPr>
      <p:grpSpPr>
        <a:xfrm>
          <a:off x="0" y="0"/>
          <a:ext cx="0" cy="0"/>
          <a:chOff x="0" y="0"/>
          <a:chExt cx="0" cy="0"/>
        </a:xfrm>
      </p:grpSpPr>
      <p:pic>
        <p:nvPicPr>
          <p:cNvPr id="7364" name="Google Shape;7364;p6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8"/>
          <p:cNvSpPr txBox="1"/>
          <p:nvPr>
            <p:ph type="title"/>
          </p:nvPr>
        </p:nvSpPr>
        <p:spPr>
          <a:xfrm>
            <a:off x="720000" y="1240500"/>
            <a:ext cx="2952000" cy="20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Regulatory framework for children's rights</a:t>
            </a:r>
            <a:endParaRPr/>
          </a:p>
        </p:txBody>
      </p:sp>
      <p:sp>
        <p:nvSpPr>
          <p:cNvPr id="145" name="Google Shape;145;p28"/>
          <p:cNvSpPr txBox="1"/>
          <p:nvPr>
            <p:ph idx="1" type="subTitle"/>
          </p:nvPr>
        </p:nvSpPr>
        <p:spPr>
          <a:xfrm>
            <a:off x="4246200" y="1240500"/>
            <a:ext cx="4177800" cy="32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The Child Abuse Prevention and Treatment Act (CAPTA)</a:t>
            </a:r>
            <a:r>
              <a:rPr lang="en"/>
              <a:t> was first enacted on 1974 and has undergone revisions up to the year 2019</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Federal funding and guidance are provided to States by CAPTA to support prevention, assessment, investigation, prosecution, and treatment activities. CAPTA also offers grants for</a:t>
            </a:r>
            <a:r>
              <a:rPr b="1" lang="en"/>
              <a:t> demonstration programs and projects</a:t>
            </a:r>
            <a:r>
              <a:rPr lang="en"/>
              <a:t> to public agencies and non-profit organizations, including Indian Tribes and Tribal organizations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graphicFrame>
        <p:nvGraphicFramePr>
          <p:cNvPr id="150" name="Google Shape;150;p29"/>
          <p:cNvGraphicFramePr/>
          <p:nvPr/>
        </p:nvGraphicFramePr>
        <p:xfrm>
          <a:off x="720000" y="1908000"/>
          <a:ext cx="3000000" cy="3000000"/>
        </p:xfrm>
        <a:graphic>
          <a:graphicData uri="http://schemas.openxmlformats.org/drawingml/2006/table">
            <a:tbl>
              <a:tblPr>
                <a:noFill/>
                <a:tableStyleId>{968F1E9E-2ECE-4372-A769-48780E4625BC}</a:tableStyleId>
              </a:tblPr>
              <a:tblGrid>
                <a:gridCol w="593800"/>
                <a:gridCol w="2589775"/>
                <a:gridCol w="4520425"/>
              </a:tblGrid>
              <a:tr h="100000">
                <a:tc gridSpan="3">
                  <a:txBody>
                    <a:bodyPr/>
                    <a:lstStyle/>
                    <a:p>
                      <a:pPr indent="0" lvl="0" marL="0" rtl="0" algn="l">
                        <a:spcBef>
                          <a:spcPts val="0"/>
                        </a:spcBef>
                        <a:spcAft>
                          <a:spcPts val="0"/>
                        </a:spcAft>
                        <a:buNone/>
                      </a:pPr>
                      <a:r>
                        <a:t/>
                      </a:r>
                      <a:endParaRPr b="1" sz="100">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hMerge="1"/>
                <a:tc hMerge="1"/>
              </a:tr>
              <a:tr h="697125">
                <a:tc>
                  <a:txBody>
                    <a:bodyPr/>
                    <a:lstStyle/>
                    <a:p>
                      <a:pPr indent="0" lvl="0" marL="0" rtl="0" algn="ctr">
                        <a:spcBef>
                          <a:spcPts val="0"/>
                        </a:spcBef>
                        <a:spcAft>
                          <a:spcPts val="0"/>
                        </a:spcAft>
                        <a:buNone/>
                      </a:pPr>
                      <a:r>
                        <a:rPr b="1" lang="en" sz="2000">
                          <a:solidFill>
                            <a:schemeClr val="dk1"/>
                          </a:solidFill>
                          <a:latin typeface="Open Sans"/>
                          <a:ea typeface="Open Sans"/>
                          <a:cs typeface="Open Sans"/>
                          <a:sym typeface="Open Sans"/>
                        </a:rPr>
                        <a:t>1</a:t>
                      </a:r>
                      <a:endParaRPr b="1" sz="2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
                          <a:solidFill>
                            <a:schemeClr val="dk1"/>
                          </a:solidFill>
                          <a:latin typeface="Open Sans"/>
                          <a:ea typeface="Open Sans"/>
                          <a:cs typeface="Open Sans"/>
                          <a:sym typeface="Open Sans"/>
                        </a:rPr>
                        <a:t>Knowledge of the reality of violence against children</a:t>
                      </a:r>
                      <a:endParaRPr b="1">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To guarantee knowledge of the reality of violence against children and adolescents, necessary to develop effective action strategies</a:t>
                      </a:r>
                      <a:endParaRPr>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9675">
                <a:tc>
                  <a:txBody>
                    <a:bodyPr/>
                    <a:lstStyle/>
                    <a:p>
                      <a:pPr indent="0" lvl="0" marL="0" rtl="0" algn="ctr">
                        <a:spcBef>
                          <a:spcPts val="0"/>
                        </a:spcBef>
                        <a:spcAft>
                          <a:spcPts val="0"/>
                        </a:spcAft>
                        <a:buNone/>
                      </a:pPr>
                      <a:r>
                        <a:rPr b="1" lang="en" sz="2000">
                          <a:solidFill>
                            <a:schemeClr val="dk1"/>
                          </a:solidFill>
                          <a:latin typeface="Open Sans"/>
                          <a:ea typeface="Open Sans"/>
                          <a:cs typeface="Open Sans"/>
                          <a:sym typeface="Open Sans"/>
                        </a:rPr>
                        <a:t>2</a:t>
                      </a:r>
                      <a:endParaRPr b="1" sz="2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
                          <a:solidFill>
                            <a:schemeClr val="dk1"/>
                          </a:solidFill>
                          <a:latin typeface="Open Sans"/>
                          <a:ea typeface="Open Sans"/>
                          <a:cs typeface="Open Sans"/>
                          <a:sym typeface="Open Sans"/>
                        </a:rPr>
                        <a:t>Culture of fair treatment and zero tolerance</a:t>
                      </a:r>
                      <a:endParaRPr b="1">
                        <a:solidFill>
                          <a:schemeClr val="dk1"/>
                        </a:solidFill>
                        <a:latin typeface="Open Sans"/>
                        <a:ea typeface="Open Sans"/>
                        <a:cs typeface="Open Sans"/>
                        <a:sym typeface="Open Sans"/>
                      </a:endParaRPr>
                    </a:p>
                    <a:p>
                      <a:pPr indent="0" lvl="0" marL="0" rtl="0" algn="l">
                        <a:spcBef>
                          <a:spcPts val="0"/>
                        </a:spcBef>
                        <a:spcAft>
                          <a:spcPts val="0"/>
                        </a:spcAft>
                        <a:buNone/>
                      </a:pPr>
                      <a:r>
                        <a:rPr b="1" lang="en">
                          <a:solidFill>
                            <a:schemeClr val="dk1"/>
                          </a:solidFill>
                          <a:latin typeface="Open Sans"/>
                          <a:ea typeface="Open Sans"/>
                          <a:cs typeface="Open Sans"/>
                          <a:sym typeface="Open Sans"/>
                        </a:rPr>
                        <a:t>to violence</a:t>
                      </a:r>
                      <a:endParaRPr b="1">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To create a culture of fair treatment and zero tolerance of violence against children</a:t>
                      </a:r>
                      <a:endParaRPr>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6600">
                <a:tc>
                  <a:txBody>
                    <a:bodyPr/>
                    <a:lstStyle/>
                    <a:p>
                      <a:pPr indent="0" lvl="0" marL="0" rtl="0" algn="ctr">
                        <a:spcBef>
                          <a:spcPts val="0"/>
                        </a:spcBef>
                        <a:spcAft>
                          <a:spcPts val="0"/>
                        </a:spcAft>
                        <a:buNone/>
                      </a:pPr>
                      <a:r>
                        <a:rPr b="1" lang="en" sz="2000">
                          <a:solidFill>
                            <a:schemeClr val="dk1"/>
                          </a:solidFill>
                          <a:latin typeface="Open Sans"/>
                          <a:ea typeface="Open Sans"/>
                          <a:cs typeface="Open Sans"/>
                          <a:sym typeface="Open Sans"/>
                        </a:rPr>
                        <a:t>3</a:t>
                      </a:r>
                      <a:endParaRPr b="1" sz="2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
                          <a:solidFill>
                            <a:schemeClr val="dk1"/>
                          </a:solidFill>
                          <a:latin typeface="Open Sans"/>
                          <a:ea typeface="Open Sans"/>
                          <a:cs typeface="Open Sans"/>
                          <a:sym typeface="Open Sans"/>
                        </a:rPr>
                        <a:t>Safe spaces</a:t>
                      </a:r>
                      <a:endParaRPr b="1">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Ensure that the environments where children and adolescents live and interact are safe environments</a:t>
                      </a:r>
                      <a:endParaRPr>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51" name="Google Shape;151;p29"/>
          <p:cNvSpPr txBox="1"/>
          <p:nvPr>
            <p:ph type="title"/>
          </p:nvPr>
        </p:nvSpPr>
        <p:spPr>
          <a:xfrm>
            <a:off x="720000" y="859500"/>
            <a:ext cx="7704000" cy="9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Strategic areas, objectives and </a:t>
            </a:r>
            <a:endParaRPr/>
          </a:p>
          <a:p>
            <a:pPr indent="0" lvl="0" marL="0" rtl="0" algn="l">
              <a:spcBef>
                <a:spcPts val="0"/>
              </a:spcBef>
              <a:spcAft>
                <a:spcPts val="0"/>
              </a:spcAft>
              <a:buNone/>
            </a:pPr>
            <a:r>
              <a:rPr lang="en"/>
              <a:t>lines of action</a:t>
            </a:r>
            <a:endParaRPr/>
          </a:p>
        </p:txBody>
      </p:sp>
      <p:sp>
        <p:nvSpPr>
          <p:cNvPr id="152" name="Google Shape;152;p29"/>
          <p:cNvSpPr txBox="1"/>
          <p:nvPr/>
        </p:nvSpPr>
        <p:spPr>
          <a:xfrm>
            <a:off x="5382000" y="4603500"/>
            <a:ext cx="3042000" cy="32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44746"/>
                </a:solidFill>
                <a:highlight>
                  <a:srgbClr val="FFFFFF"/>
                </a:highlight>
                <a:latin typeface="Open Sans"/>
                <a:ea typeface="Open Sans"/>
                <a:cs typeface="Open Sans"/>
                <a:sym typeface="Open Sans"/>
              </a:rPr>
              <a:t>Fuente: Espirales Consultoría de Infancia (2022)</a:t>
            </a:r>
            <a:endParaRPr sz="1000">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graphicFrame>
        <p:nvGraphicFramePr>
          <p:cNvPr id="157" name="Google Shape;157;p30"/>
          <p:cNvGraphicFramePr/>
          <p:nvPr/>
        </p:nvGraphicFramePr>
        <p:xfrm>
          <a:off x="720000" y="1908000"/>
          <a:ext cx="3000000" cy="3000000"/>
        </p:xfrm>
        <a:graphic>
          <a:graphicData uri="http://schemas.openxmlformats.org/drawingml/2006/table">
            <a:tbl>
              <a:tblPr>
                <a:noFill/>
                <a:tableStyleId>{968F1E9E-2ECE-4372-A769-48780E4625BC}</a:tableStyleId>
              </a:tblPr>
              <a:tblGrid>
                <a:gridCol w="593800"/>
                <a:gridCol w="2394850"/>
                <a:gridCol w="4715350"/>
              </a:tblGrid>
              <a:tr h="100000">
                <a:tc gridSpan="3">
                  <a:txBody>
                    <a:bodyPr/>
                    <a:lstStyle/>
                    <a:p>
                      <a:pPr indent="0" lvl="0" marL="0" rtl="0" algn="l">
                        <a:spcBef>
                          <a:spcPts val="0"/>
                        </a:spcBef>
                        <a:spcAft>
                          <a:spcPts val="0"/>
                        </a:spcAft>
                        <a:buNone/>
                      </a:pPr>
                      <a:r>
                        <a:t/>
                      </a:r>
                      <a:endParaRPr b="1" sz="100">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hMerge="1"/>
                <a:tc hMerge="1"/>
              </a:tr>
              <a:tr h="400525">
                <a:tc>
                  <a:txBody>
                    <a:bodyPr/>
                    <a:lstStyle/>
                    <a:p>
                      <a:pPr indent="0" lvl="0" marL="0" rtl="0" algn="ctr">
                        <a:spcBef>
                          <a:spcPts val="0"/>
                        </a:spcBef>
                        <a:spcAft>
                          <a:spcPts val="0"/>
                        </a:spcAft>
                        <a:buNone/>
                      </a:pPr>
                      <a:r>
                        <a:rPr b="1" lang="en" sz="2000">
                          <a:solidFill>
                            <a:schemeClr val="dk1"/>
                          </a:solidFill>
                          <a:latin typeface="Open Sans"/>
                          <a:ea typeface="Open Sans"/>
                          <a:cs typeface="Open Sans"/>
                          <a:sym typeface="Open Sans"/>
                        </a:rPr>
                        <a:t>4</a:t>
                      </a:r>
                      <a:endParaRPr b="1" sz="2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
                          <a:solidFill>
                            <a:schemeClr val="dk1"/>
                          </a:solidFill>
                          <a:latin typeface="Open Sans"/>
                          <a:ea typeface="Open Sans"/>
                          <a:cs typeface="Open Sans"/>
                          <a:sym typeface="Open Sans"/>
                        </a:rPr>
                        <a:t>Specialized multidisciplinary care</a:t>
                      </a:r>
                      <a:endParaRPr b="1">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To guarantee specialized and multidisciplinary care for children and adolescents who have suffered or have been subjected to violence</a:t>
                      </a:r>
                      <a:endParaRPr>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68800">
                <a:tc>
                  <a:txBody>
                    <a:bodyPr/>
                    <a:lstStyle/>
                    <a:p>
                      <a:pPr indent="0" lvl="0" marL="0" rtl="0" algn="ctr">
                        <a:spcBef>
                          <a:spcPts val="0"/>
                        </a:spcBef>
                        <a:spcAft>
                          <a:spcPts val="0"/>
                        </a:spcAft>
                        <a:buNone/>
                      </a:pPr>
                      <a:r>
                        <a:rPr b="1" lang="en" sz="2000">
                          <a:solidFill>
                            <a:schemeClr val="dk1"/>
                          </a:solidFill>
                          <a:latin typeface="Open Sans"/>
                          <a:ea typeface="Open Sans"/>
                          <a:cs typeface="Open Sans"/>
                          <a:sym typeface="Open Sans"/>
                        </a:rPr>
                        <a:t>5</a:t>
                      </a:r>
                      <a:endParaRPr b="1" sz="2000">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b="1" lang="en">
                          <a:solidFill>
                            <a:schemeClr val="dk1"/>
                          </a:solidFill>
                          <a:latin typeface="Open Sans"/>
                          <a:ea typeface="Open Sans"/>
                          <a:cs typeface="Open Sans"/>
                          <a:sym typeface="Open Sans"/>
                        </a:rPr>
                        <a:t>A multidisciplinary, coordinated and effective approach to</a:t>
                      </a:r>
                      <a:endParaRPr b="1">
                        <a:solidFill>
                          <a:schemeClr val="dk1"/>
                        </a:solidFill>
                        <a:latin typeface="Open Sans"/>
                        <a:ea typeface="Open Sans"/>
                        <a:cs typeface="Open Sans"/>
                        <a:sym typeface="Open Sans"/>
                      </a:endParaRPr>
                    </a:p>
                    <a:p>
                      <a:pPr indent="0" lvl="0" marL="0" rtl="0" algn="l">
                        <a:spcBef>
                          <a:spcPts val="0"/>
                        </a:spcBef>
                        <a:spcAft>
                          <a:spcPts val="0"/>
                        </a:spcAft>
                        <a:buNone/>
                      </a:pPr>
                      <a:r>
                        <a:rPr b="1" lang="en">
                          <a:solidFill>
                            <a:schemeClr val="dk1"/>
                          </a:solidFill>
                          <a:latin typeface="Open Sans"/>
                          <a:ea typeface="Open Sans"/>
                          <a:cs typeface="Open Sans"/>
                          <a:sym typeface="Open Sans"/>
                        </a:rPr>
                        <a:t>of violence</a:t>
                      </a:r>
                      <a:endParaRPr b="1">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Open Sans"/>
                          <a:ea typeface="Open Sans"/>
                          <a:cs typeface="Open Sans"/>
                          <a:sym typeface="Open Sans"/>
                        </a:rPr>
                        <a:t>Multidisciplinary, coordinated and effective approach to violence against children and adolescents</a:t>
                      </a:r>
                      <a:endParaRPr>
                        <a:solidFill>
                          <a:schemeClr val="dk1"/>
                        </a:solidFill>
                        <a:latin typeface="Open Sans"/>
                        <a:ea typeface="Open Sans"/>
                        <a:cs typeface="Open Sans"/>
                        <a:sym typeface="Open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58" name="Google Shape;158;p30"/>
          <p:cNvSpPr txBox="1"/>
          <p:nvPr>
            <p:ph type="title"/>
          </p:nvPr>
        </p:nvSpPr>
        <p:spPr>
          <a:xfrm>
            <a:off x="720000" y="859500"/>
            <a:ext cx="7704000" cy="90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Strategic areas, objectives and </a:t>
            </a:r>
            <a:endParaRPr/>
          </a:p>
          <a:p>
            <a:pPr indent="0" lvl="0" marL="0" rtl="0" algn="l">
              <a:spcBef>
                <a:spcPts val="0"/>
              </a:spcBef>
              <a:spcAft>
                <a:spcPts val="0"/>
              </a:spcAft>
              <a:buNone/>
            </a:pPr>
            <a:r>
              <a:rPr lang="en"/>
              <a:t>lines of action</a:t>
            </a:r>
            <a:endParaRPr/>
          </a:p>
        </p:txBody>
      </p:sp>
      <p:sp>
        <p:nvSpPr>
          <p:cNvPr id="159" name="Google Shape;159;p30"/>
          <p:cNvSpPr txBox="1"/>
          <p:nvPr/>
        </p:nvSpPr>
        <p:spPr>
          <a:xfrm>
            <a:off x="5382000" y="4603500"/>
            <a:ext cx="3042000" cy="32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444746"/>
                </a:solidFill>
                <a:highlight>
                  <a:srgbClr val="FFFFFF"/>
                </a:highlight>
                <a:latin typeface="Open Sans"/>
                <a:ea typeface="Open Sans"/>
                <a:cs typeface="Open Sans"/>
                <a:sym typeface="Open Sans"/>
              </a:rPr>
              <a:t>Fuente: Espirales Consultoría de Infancia (2022)</a:t>
            </a:r>
            <a:endParaRPr sz="1000">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1"/>
          <p:cNvSpPr txBox="1"/>
          <p:nvPr>
            <p:ph type="title"/>
          </p:nvPr>
        </p:nvSpPr>
        <p:spPr>
          <a:xfrm>
            <a:off x="720000" y="3163500"/>
            <a:ext cx="5545800" cy="14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a:t>
            </a:r>
            <a:endParaRPr/>
          </a:p>
          <a:p>
            <a:pPr indent="0" lvl="0" marL="0" rtl="0" algn="l">
              <a:spcBef>
                <a:spcPts val="0"/>
              </a:spcBef>
              <a:spcAft>
                <a:spcPts val="0"/>
              </a:spcAft>
              <a:buNone/>
            </a:pPr>
            <a:r>
              <a:rPr lang="en"/>
              <a:t>child abuse?</a:t>
            </a:r>
            <a:endParaRPr/>
          </a:p>
        </p:txBody>
      </p:sp>
      <p:sp>
        <p:nvSpPr>
          <p:cNvPr id="165" name="Google Shape;165;p31"/>
          <p:cNvSpPr txBox="1"/>
          <p:nvPr>
            <p:ph idx="2" type="title"/>
          </p:nvPr>
        </p:nvSpPr>
        <p:spPr>
          <a:xfrm>
            <a:off x="6444000" y="540000"/>
            <a:ext cx="1980000" cy="2426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pic>
        <p:nvPicPr>
          <p:cNvPr id="166" name="Google Shape;166;p31"/>
          <p:cNvPicPr preferRelativeResize="0"/>
          <p:nvPr>
            <p:ph idx="3" type="pic"/>
          </p:nvPr>
        </p:nvPicPr>
        <p:blipFill rotWithShape="1">
          <a:blip r:embed="rId3">
            <a:alphaModFix/>
          </a:blip>
          <a:srcRect b="23362" l="0" r="0" t="10995"/>
          <a:stretch/>
        </p:blipFill>
        <p:spPr>
          <a:xfrm>
            <a:off x="720000" y="540000"/>
            <a:ext cx="5545800" cy="24264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2"/>
          <p:cNvSpPr txBox="1"/>
          <p:nvPr>
            <p:ph type="title"/>
          </p:nvPr>
        </p:nvSpPr>
        <p:spPr>
          <a:xfrm>
            <a:off x="720000" y="1240500"/>
            <a:ext cx="2952000" cy="203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 and types of</a:t>
            </a:r>
            <a:endParaRPr/>
          </a:p>
          <a:p>
            <a:pPr indent="0" lvl="0" marL="0" rtl="0" algn="l">
              <a:spcBef>
                <a:spcPts val="0"/>
              </a:spcBef>
              <a:spcAft>
                <a:spcPts val="0"/>
              </a:spcAft>
              <a:buNone/>
            </a:pPr>
            <a:r>
              <a:rPr lang="en"/>
              <a:t>child abuse</a:t>
            </a:r>
            <a:endParaRPr/>
          </a:p>
        </p:txBody>
      </p:sp>
      <p:sp>
        <p:nvSpPr>
          <p:cNvPr id="172" name="Google Shape;172;p32"/>
          <p:cNvSpPr txBox="1"/>
          <p:nvPr>
            <p:ph idx="1" type="subTitle"/>
          </p:nvPr>
        </p:nvSpPr>
        <p:spPr>
          <a:xfrm>
            <a:off x="4246200" y="1240500"/>
            <a:ext cx="4177800" cy="324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The convention on the rights of the child</a:t>
            </a:r>
            <a:r>
              <a:rPr lang="en"/>
              <a:t> in its article 19 defines child maltreatment as follows (Espirales Childhood Consultancy, 2022):</a:t>
            </a:r>
            <a:endParaRPr/>
          </a:p>
          <a:p>
            <a:pPr indent="0" lvl="0" marL="0" rtl="0" algn="l">
              <a:spcBef>
                <a:spcPts val="1000"/>
              </a:spcBef>
              <a:spcAft>
                <a:spcPts val="0"/>
              </a:spcAft>
              <a:buNone/>
            </a:pPr>
            <a:r>
              <a:rPr lang="en"/>
              <a:t>All forms of physical or mental violence, injury or abuse, neglect or negligent treatment, maltreatment or exploitation, including sexual abuse, while in the care of parent(s), legal guardian(s) or any other person who has the care of the child</a:t>
            </a:r>
            <a:endParaRPr/>
          </a:p>
          <a:p>
            <a:pPr indent="0" lvl="0" marL="0" rtl="0" algn="l">
              <a:spcBef>
                <a:spcPts val="1000"/>
              </a:spcBef>
              <a:spcAft>
                <a:spcPts val="0"/>
              </a:spcAft>
              <a:buNone/>
            </a:pPr>
            <a:r>
              <a:t/>
            </a:r>
            <a:endParaRPr b="1"/>
          </a:p>
          <a:p>
            <a:pPr indent="0" lvl="0" marL="0" rtl="0" algn="l">
              <a:spcBef>
                <a:spcPts val="0"/>
              </a:spcBef>
              <a:spcAft>
                <a:spcPts val="0"/>
              </a:spcAft>
              <a:buNone/>
            </a:pPr>
            <a:r>
              <a:t/>
            </a:r>
            <a:endParaRPr b="1"/>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3"/>
          <p:cNvSpPr txBox="1"/>
          <p:nvPr>
            <p:ph idx="4" type="title"/>
          </p:nvPr>
        </p:nvSpPr>
        <p:spPr>
          <a:xfrm>
            <a:off x="5190342" y="1809750"/>
            <a:ext cx="2442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Sexual abuse</a:t>
            </a:r>
            <a:endParaRPr/>
          </a:p>
        </p:txBody>
      </p:sp>
      <p:sp>
        <p:nvSpPr>
          <p:cNvPr id="178" name="Google Shape;178;p33"/>
          <p:cNvSpPr txBox="1"/>
          <p:nvPr>
            <p:ph type="title"/>
          </p:nvPr>
        </p:nvSpPr>
        <p:spPr>
          <a:xfrm>
            <a:off x="1991499" y="1809750"/>
            <a:ext cx="24426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Physical abuse</a:t>
            </a:r>
            <a:endParaRPr/>
          </a:p>
        </p:txBody>
      </p:sp>
      <p:sp>
        <p:nvSpPr>
          <p:cNvPr id="179" name="Google Shape;179;p33"/>
          <p:cNvSpPr txBox="1"/>
          <p:nvPr>
            <p:ph idx="2" type="title"/>
          </p:nvPr>
        </p:nvSpPr>
        <p:spPr>
          <a:xfrm>
            <a:off x="1991496" y="2774950"/>
            <a:ext cx="2442600" cy="74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Neglect</a:t>
            </a:r>
            <a:endParaRPr/>
          </a:p>
        </p:txBody>
      </p:sp>
      <p:sp>
        <p:nvSpPr>
          <p:cNvPr id="180" name="Google Shape;180;p33"/>
          <p:cNvSpPr txBox="1"/>
          <p:nvPr>
            <p:ph idx="3" type="title"/>
          </p:nvPr>
        </p:nvSpPr>
        <p:spPr>
          <a:xfrm>
            <a:off x="5190351" y="2774950"/>
            <a:ext cx="2757300" cy="74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Psychological abuse</a:t>
            </a:r>
            <a:endParaRPr/>
          </a:p>
        </p:txBody>
      </p:sp>
      <p:sp>
        <p:nvSpPr>
          <p:cNvPr id="181" name="Google Shape;181;p33"/>
          <p:cNvSpPr txBox="1"/>
          <p:nvPr>
            <p:ph idx="1" type="subTitle"/>
          </p:nvPr>
        </p:nvSpPr>
        <p:spPr>
          <a:xfrm>
            <a:off x="719966" y="3919500"/>
            <a:ext cx="7704000" cy="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of them violate some of the fundamental rights of children, i.e., the </a:t>
            </a:r>
            <a:r>
              <a:rPr b="1" lang="en"/>
              <a:t>biological, cognitive, emotional or social needs</a:t>
            </a:r>
            <a:r>
              <a:rPr lang="en"/>
              <a:t> of the child</a:t>
            </a:r>
            <a:endParaRPr/>
          </a:p>
        </p:txBody>
      </p:sp>
      <p:sp>
        <p:nvSpPr>
          <p:cNvPr id="182" name="Google Shape;182;p33"/>
          <p:cNvSpPr txBox="1"/>
          <p:nvPr>
            <p:ph idx="5" type="subTitle"/>
          </p:nvPr>
        </p:nvSpPr>
        <p:spPr>
          <a:xfrm>
            <a:off x="719966" y="1029059"/>
            <a:ext cx="7704000" cy="43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this we can break down child maltreatment into the following </a:t>
            </a:r>
            <a:r>
              <a:rPr b="1" lang="en"/>
              <a:t>types</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3" name="Google Shape;183;p33"/>
          <p:cNvSpPr/>
          <p:nvPr/>
        </p:nvSpPr>
        <p:spPr>
          <a:xfrm>
            <a:off x="1555289" y="1853225"/>
            <a:ext cx="360000" cy="36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3"/>
          <p:cNvSpPr/>
          <p:nvPr/>
        </p:nvSpPr>
        <p:spPr>
          <a:xfrm>
            <a:off x="1555289" y="2845280"/>
            <a:ext cx="360000" cy="36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3"/>
          <p:cNvSpPr/>
          <p:nvPr/>
        </p:nvSpPr>
        <p:spPr>
          <a:xfrm>
            <a:off x="4736014" y="1853225"/>
            <a:ext cx="360000" cy="36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3"/>
          <p:cNvSpPr/>
          <p:nvPr/>
        </p:nvSpPr>
        <p:spPr>
          <a:xfrm>
            <a:off x="4736014" y="2845280"/>
            <a:ext cx="360000" cy="360000"/>
          </a:xfrm>
          <a:prstGeom prst="mathMultiply">
            <a:avLst>
              <a:gd fmla="val 23520"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Action and prevention of child abuse by Slidesgo">
  <a:themeElements>
    <a:clrScheme name="Simple Light">
      <a:dk1>
        <a:srgbClr val="313131"/>
      </a:dk1>
      <a:lt1>
        <a:srgbClr val="CFCFFF"/>
      </a:lt1>
      <a:dk2>
        <a:srgbClr val="F9B341"/>
      </a:dk2>
      <a:lt2>
        <a:srgbClr val="FFFFFF"/>
      </a:lt2>
      <a:accent1>
        <a:srgbClr val="FFFFFF"/>
      </a:accent1>
      <a:accent2>
        <a:srgbClr val="FFFFFF"/>
      </a:accent2>
      <a:accent3>
        <a:srgbClr val="FFFFFF"/>
      </a:accent3>
      <a:accent4>
        <a:srgbClr val="FFFFFF"/>
      </a:accent4>
      <a:accent5>
        <a:srgbClr val="FFFFFF"/>
      </a:accent5>
      <a:accent6>
        <a:srgbClr val="FFFFFF"/>
      </a:accent6>
      <a:hlink>
        <a:srgbClr val="31313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